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presentation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toolpanel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png" manifest:full-path="Pictures/100000000000014A000001FEF1ABE9B4.png"/>
  <manifest:file-entry manifest:media-type="" manifest:full-path="Pictures/"/>
  <manifest:file-entry manifest:media-type="text/xml" manifest:full-path="content.xml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 grddl:transformation="http://docs.oasis-open.org/office/1.2/xslt/odf2rdf.xsl">
  <office:scripts/>
  <office:automatic-styles>
    <style:style style:name="dp1" style:family="drawing-page">
      <style:drawing-page-properties presentation:background-visible="true" presentation:background-objects-visible="true" draw:fill="bitmap" draw:fill-image-name="" style:repeat="stretch" presentation:display-footer="false" presentation:display-page-number="false" presentation:display-date-time="fals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standard">
      <style:graphic-properties draw:stroke="none" draw:fill="none" draw:textarea-horizontal-align="center" draw:textarea-vertical-align="middle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0cm, 0cm, 0cm)" draw:image-opacity="100%" style:mirror="none"/>
    </style:style>
    <style:style style:name="gr2" style:family="graphic">
      <style:graphic-properties style:protect="size"/>
    </style:style>
    <style:style style:name="pr1" style:family="presentation" style:parent-style-name="Default-title">
      <style:graphic-properties draw:stroke="none" draw:fill="none" draw:textarea-vertical-align="top" draw:auto-grow-height="false" fo:min-height="3.181cm" fo:padding-top="0.125cm" fo:padding-bottom="0.125cm" fo:padding-left="0.25cm" fo:padding-right="0.25cm" fo:wrap-option="wrap"/>
    </style:style>
    <style:style style:name="pr2" style:family="presentation" style:parent-style-name="Default-subtitle">
      <style:graphic-properties draw:stroke="none" draw:fill="none" draw:fill-color="#ffffff" draw:textarea-vertical-align="top" draw:auto-grow-height="false" fo:min-height="12.573cm" fo:padding-top="0.125cm" fo:padding-bottom="0.125cm" fo:padding-left="0.25cm" fo:padding-right="0.25cm" fo:wrap-option="wrap"/>
    </style:style>
    <style:style style:name="pr3" style:family="presentation" style:parent-style-name="Default-notes">
      <style:graphic-properties draw:fill-color="#ffffff" fo:min-height="12.573cm"/>
    </style:style>
    <style:style style:name="P1" style:family="paragraph">
      <style:paragraph-properties fo:margin-top="0cm" fo:margin-bottom="0cm" fo:text-align="center" style:punctuation-wrap="hanging"/>
    </style:style>
    <style:style style:name="P2" style:family="paragraph">
      <style:paragraph-properties style:font-independent-line-spacing="true"/>
      <style:text-properties fo:font-size="18pt"/>
    </style:style>
    <style:style style:name="P3" style:family="paragraph">
      <style:paragraph-properties fo:margin-top="0cm" fo:margin-bottom="0cm" fo:text-align="start" style:punctuation-wrap="hanging"/>
    </style:style>
    <style:style style:name="P4" style:family="paragraph">
      <style:paragraph-properties fo:margin-left="0cm" fo:margin-right="0cm" fo:margin-top="0cm" fo:margin-bottom="0cm" fo:text-align="start" fo:text-indent="0cm" style:punctuation-wrap="hanging"/>
    </style:style>
    <style:style style:name="P5" style:family="paragraph">
      <style:paragraph-properties fo:margin-left="0cm" fo:margin-right="0cm" fo:margin-top="0cm" fo:margin-bottom="0cm" fo:text-align="center" fo:text-indent="0cm" style:punctuation-wrap="hanging"/>
    </style:style>
    <style:style style:name="P6" style:family="paragraph">
      <style:paragraph-properties fo:text-align="center"/>
      <style:text-properties fo:font-size="18pt"/>
    </style:style>
    <style:style style:name="T1" style:family="text">
      <style:text-properties fo:color="#0f2147" style:text-line-through-style="none" fo:font-family="Cambria" style:font-family-generic="roman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T2" style:family="text">
      <style:text-properties fo:color="#0092bf" style:text-line-through-style="none" fo:font-family="Cambria" style:font-family-generic="roman" fo:font-size="20pt" fo:letter-spacing="normal" fo:font-style="normal" style:text-underline-style="none" fo:font-weight="bold" style:font-size-asian="20pt" style:font-style-asian="normal" style:font-weight-asian="bold" style:font-size-complex="20pt" style:font-style-complex="normal" style:font-weight-complex="bold"/>
    </style:style>
    <style:style style:name="T3" style:family="text">
      <style:text-properties fo:color="#0f2147" style:text-line-through-style="none" fo:font-family="Cambria" style:font-family-generic="roman" fo:font-size="16pt" fo:letter-spacing="normal" fo:font-style="normal" style:text-underline-style="none" fo:font-weight="bold" style:font-size-asian="16pt" style:font-style-asian="normal" style:font-weight-asian="bold" style:font-size-complex="16pt" style:font-style-complex="normal" style:font-weight-complex="bold"/>
    </style:style>
    <style:style style:name="T4" style:family="text">
      <style:text-properties fo:color="#0f2147" style:text-line-through-style="none" fo:font-family="Cambria" style:font-family-generic="roman" fo:font-size="16pt" fo:letter-spacing="normal" fo:font-style="normal" style:text-underline-style="none" fo:font-weight="normal" style:font-size-asian="16pt" style:font-style-asian="normal" style:font-weight-asian="normal" style:font-size-complex="16pt" style:font-style-complex="normal" style:font-weight-complex="normal"/>
    </style:style>
    <style:style style:name="T5" style:family="text">
      <style:text-properties fo:color="#0f2147" style:text-line-through-style="none" fo:font-family="Cambria" style:font-family-generic="roman" fo:font-size="16pt" fo:letter-spacing="normal" fo:font-style="normal" style:text-underline-style="solid" style:text-underline-width="auto" style:text-underline-color="font-color" fo:font-weight="normal" style:font-size-asian="16pt" style:font-style-asian="normal" style:font-weight-asian="normal" style:font-size-complex="16pt" style:font-style-complex="normal" style:font-weight-complex="normal"/>
    </style:style>
    <style:style style:name="T6" style:family="text">
      <style:text-properties fo:color="#0092bf" style:text-line-through-style="none" fo:font-family="Cambria" style:font-family-generic="roman" fo:font-size="20pt" fo:letter-spacing="normal" fo:font-style="normal" style:text-underline-style="solid" style:text-underline-width="auto" style:text-underline-color="font-color" fo:font-weight="bold" style:font-size-asian="20pt" style:font-style-asian="normal" style:font-weight-asian="bold" style:font-size-complex="20pt" style:font-style-complex="normal" style:font-weight-complex="bold"/>
    </style:style>
    <style:style style:name="T7" style:family="text">
      <style:text-properties fo:color="#0f2147" style:text-line-through-style="none" fo:font-family="Cambria" style:font-family-generic="roman" fo:font-size="20pt" fo:letter-spacing="normal" fo:font-style="normal" style:text-underline-style="solid" style:text-underline-width="auto" style:text-underline-color="font-color" fo:font-weight="bold" style:font-size-asian="20pt" style:font-style-asian="normal" style:font-weight-asian="bold" style:font-size-complex="20pt" style:font-style-complex="normal" style:font-weight-complex="bold"/>
    </style:style>
    <style:style style:name="T8" style:family="text">
      <style:text-properties fo:color="#0092bf" style:text-line-through-style="none" fo:font-family="Cambria" style:font-family-generic="roman" fo:font-size="20pt" fo:letter-spacing="normal" fo:font-style="normal" style:text-underline-style="solid" style:text-underline-width="auto" style:text-underline-color="font-color" fo:font-weight="normal" style:font-size-asian="20pt" style:font-style-asian="normal" style:font-weight-asian="normal" style:font-size-complex="20pt" style:font-style-complex="normal" style:font-weight-complex="normal"/>
    </style:style>
    <style:style style:name="T9" style:family="text">
      <style:text-properties fo:color="#0092bf" style:text-line-through-style="none" fo:font-family="Cambria" style:font-family-generic="roman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T10" style:family="text">
      <style:text-properties fo:color="#0f2147" style:text-line-through-style="none" fo:font-family="Cambria" style:font-family-generic="roman" fo:font-size="20pt" fo:letter-spacing="normal" fo:font-style="normal" style:text-underline-style="none" fo:font-weight="bold" style:font-size-asian="20pt" style:font-style-asian="normal" style:font-weight-asian="bold" style:font-size-complex="20pt" style:font-style-complex="normal" style:font-weight-complex="bold"/>
    </style:style>
    <text:list-style style:name="L1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3">
      <text:list-level-style-bullet text:level="1" text:bullet-char="•">
        <style:list-level-properties text:space-before="0.001cm" text:min-label-width="0.793cm"/>
        <style:text-properties fo:font-family="Arial" style:font-family-generic="swiss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Default" presentation:presentation-page-layout-name="AL1T0">
        <draw:frame draw:name="Title 1" presentation:style-name="pr1" draw:text-style-name="P2" draw:layer="layout" svg:width="21.589cm" svg:height="2.599cm" svg:x="1.899cm" svg:y="0.324cm" presentation:class="title" presentation:user-transformed="true">
          <draw:text-box>
            <text:p text:style-name="P1">
              <text:span text:style-name="T1">ISSS Announcements</text:span>
            </text:p>
          </draw:text-box>
        </draw:frame>
        <draw:frame draw:name="Subtitle 2" presentation:style-name="pr2" draw:text-style-name="P2" draw:layer="layout" svg:width="13cm" svg:height="11.8cm" svg:x="1.299cm" svg:y="2.871cm" presentation:class="subtitle" presentation:user-transformed="true">
          <draw:text-box>
            <text:p text:style-name="P3">
              <text:span text:style-name="T2">Professional Development Grants</text:span>
            </text:p>
            <text:list text:style-name="L3">
              <text:list-item>
                <text:p text:style-name="P4">
                  <text:span text:style-name="T3">Four grants valued at $500 each! </text:span>
                  <text:span text:style-name="T4">Deadline to apply is </text:span>
                  <text:span text:style-name="T5">February 1st</text:span>
                  <text:span text:style-name="T4">. </text:span>
                </text:p>
              </text:list-item>
            </text:list>
            <text:p text:style-name="P4">
              <text:span text:style-name="T2">Mini Study Groups</text:span>
            </text:p>
            <text:list text:continue-numbering="true" text:style-name="L3">
              <text:list-item>
                <text:p text:style-name="P4">
                  <text:span text:style-name="T3">Student recruitment has begun for Winter 2014! </text:span>
                  <text:span text:style-name="T4">Visit our website at isss.ca to sign up.</text:span>
                </text:p>
              </text:list-item>
            </text:list>
            <text:p text:style-name="P4">
              <text:span text:style-name="T2">SCIENCE WEEK – </text:span>
              <text:span text:style-name="T6">Fac-Off Registration Deadline: </text:span>
              <text:span text:style-name="T7">January 24th</text:span>
            </text:p>
            <text:list text:continue-numbering="true" text:style-name="L3">
              <text:list-item>
                <text:p text:style-name="P4">
                  <text:span text:style-name="T4">Teams of up to</text:span>
                  <text:span text:style-name="T3"> 5 members </text:span>
                  <text:span text:style-name="T4">can sign up to compete in a variety of mental and physical challenges. </text:span>
                  <text:span text:style-name="T3">The grand prize is 5 Ski Passes to Snow Valley! </text:span>
                </text:p>
              </text:list-item>
            </text:list>
            <text:p text:style-name="P5">
              <text:span text:style-name="T8">Office Hours:</text:span>
              <text:span text:style-name="T9"> </text:span>
              <text:span text:style-name="T10">Monday-Friday 9am-4pm @ CCIS 1-150 </text:span>
              <text:span text:style-name="T9">or email </text:span>
              <text:span text:style-name="T9">
                <text:tab/>
              </text:span>
              <text:span text:style-name="T9">
                <text:tab/>
              </text:span>
              <text:span text:style-name="T9">
                <text:tab/>
              </text:span>
              <text:span text:style-name="T9">
                <text:s text:c="16"/>
              </text:span>
              <text:span text:style-name="T10">isss@ualberta.ca</text:span>
            </text:p>
          </draw:text-box>
        </draw:frame>
        <draw:frame draw:name="Picture 3" draw:style-name="gr1" draw:text-style-name="P6" draw:layer="layout" svg:width="9.4cm" svg:height="14.528cm" svg:x="15.1cm" svg:y="2.778cm">
          <draw:image xlink:href="Pictures/100000000000014A000001FEF1ABE9B4.png" xlink:type="simple" xlink:show="embed" xlink:actuate="onLoad">
            <text:p/>
          </draw:image>
        </draw:frame>
        <presentation:notes draw:style-name="dp2">
          <draw:page-thumbnail draw:style-name="gr2" draw:layer="layout" svg:width="13.968cm" svg:height="10.476cm" svg:x="3.81cm" svg:y="2.123cm" draw:page-number="1" presentation:class="page"/>
          <draw:frame presentation:style-name="pr3" draw:layer="layout" svg:width="17.271cm" svg:height="12.573cm" svg:x="2.159cm" svg:y="13.271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 grddl:transformation="http://docs.oasis-open.org/office/1.2/xslt/odf2rdf.xsl">
  <office:meta>
    <meta:document-statistic meta:object-count="26"/>
    <meta:generator>OpenOffice.org/3.3$Win32 OpenOffice.org_project/330m20$Build-9567</meta:generator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-1151</config:config-item>
      <config:config-item config:name="VisibleAreaLeft" config:type="int">122</config:config-item>
      <config:config-item config:name="VisibleAreaWidth" config:type="int">26213</config:config-item>
      <config:config-item config:name="VisibleAreaHeight" config:type="int">21387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false</config:config-item>
          <config:config-item config:name="IsSnapToObjectFrame" config:type="boolean">false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0</config:config-item>
          <config:config-item config:name="IsLayerMode" config:type="boolean">false</config:config-item>
          <config:config-item config:name="IsBigHandles" config:type="boolean">false</config:config-item>
          <config:config-item config:name="IsDoubleClickTextEdit" config:type="boolean">true</config:config-item>
          <config:config-item config:name="IsClickChangeRotation" config:type="boolean">false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-1151</config:config-item>
          <config:config-item config:name="VisibleAreaLeft" config:type="int">122</config:config-item>
          <config:config-item config:name="VisibleAreaWidth" config:type="int">26214</config:config-item>
          <config:config-item config:name="VisibleAreaHeight" config:type="int">21388</config:config-item>
          <config:config-item config:name="GridCoarseWidth" config:type="int">1000</config:config-item>
          <config:config-item config:name="GridCoarseHeight" config:type="int">1000</config:config-item>
          <config:config-item config:name="GridFineWidth" config:type="int">500</config:config-item>
          <config:config-item config:name="GridFineHeight" config:type="int">500</config:config-item>
          <config:config-item config:name="GridSnapWidthXNumerator" config:type="int">500</config:config-item>
          <config:config-item config:name="GridSnapWidthXDenominator" config:type="int">1</config:config-item>
          <config:config-item config:name="GridSnapWidthYNumerator" config:type="int">500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CA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 grddl:transformation="http://docs.oasis-open.org/office/1.2/xslt/odf2rdf.xsl">
  <office:styles>
    <draw:marker draw:name="Arrow" svg:viewBox="0 0 20 30" svg:d="m10 0-10 30h20z"/>
    <style:default-style style:family="graphic"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CA" style:font-family-asian="'Lucida Sans Unicode'" style:font-family-generic-asian="system" style:font-pitch-asian="variable" style:font-size-asian="24pt" style:language-asian="zh" style:country-asian="CN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000000" draw:marker-start-width="0.3cm" draw:marker-start-center="false" draw:marker-end-width="0.3cm" draw:marker-end-center="false" draw:fill="solid" draw:fill-color="#99ccff" fo:padding-top="0.125cm" fo:padding-bottom="0.125cm" fo:padding-left="0.25cm" fo:padding-right="0.25cm" draw:shadow="hidden" draw:shadow-offset-x="0.3cm" draw:shadow-offset-y="0.3cm" draw:shadow-color="#808080">
        <text:list-style style:name="standard">
          <text:list-level-style-bullet text:level="1" text:bullet-char="●">
            <style:list-level-properties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font-style-asian="normal" style:font-weight-asian="normal" style:font-family-complex="Mangal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3cm" draw:shadow-offset-y="0.3cm" draw:shadow-color="#808080"/>
    </style:style>
    <style:style style:name="objectwithoutfill" style:family="graphic" style:parent-style-name="standard">
      <style:graphic-properties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draw:marker-start="Arrow" draw:marker-start-width="0.2cm" draw:marker-end="Arrow" draw:marker-end-width="0.2cm" draw:fill="none" draw:show-unit="true"/>
      <style:text-properties fo:font-size="12pt"/>
    </style:style>
    <style:style style:name="Default-background" style:family="presentation">
      <style:graphic-properties draw:stroke="none" draw:fill="bitmap" style:repeat="stretch"/>
      <style:text-properties style:letter-kerning="true"/>
    </style:style>
    <style:style style:name="Default-backgroundobjects" style:family="presentation">
      <style:graphic-properties draw:shadow="hidden" draw:shadow-offset-x="0.3cm" draw:shadow-offset-y="0.3cm" draw:shadow-color="#808080"/>
      <style:text-properties style:letter-kerning="true"/>
    </style:style>
    <style:style style:name="Default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Microsoft YaHei'" style:font-family-generic-asian="system" style:font-pitch-asian="variable" style:font-size-asian="20pt" style:font-style-asian="normal" style:font-weight-asian="normal" style:font-family-complex="Mangal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Default-outline1" style:family="presentation">
      <style:graphic-properties draw:stroke="none" draw:fill="none">
        <text:list-style style:name="Default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1.5cm" text:min-label-width="0.9cm"/>
            <style:text-properties fo:font-family="StarSymbol" style:use-window-font-color="true" fo:font-size="45%"/>
          </text:list-level-style-bullet>
          <text:list-level-style-bullet text:level="3" text:bullet-char="–">
            <style:list-level-properties text:space-before="2.8cm" text:min-label-width="0.8cm"/>
            <style:text-properties fo:font-family="StarSymbol" style:use-window-font-color="true" fo:font-size="75%"/>
          </text:list-level-style-bullet>
          <text:list-level-style-bullet text:level="4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5" text:bullet-char="–">
            <style:list-level-properties text:space-before="5.4cm" text:min-label-width="0.6cm"/>
            <style:text-properties fo:font-family="StarSymbol" style:use-window-font-color="true" fo:font-size="7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 fo:text-align="start" style:punctuation-wrap="simple"/>
      <style:text-properties fo:color="#000000" style:text-outline="false" style:text-line-through-style="none" fo:font-family="Calibri" fo:font-size="32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language-asian="en" style:country-asian="US" style:font-style-asian="normal" style:font-weight-asian="normal" style:font-family-complex="Arial" style:font-size-complex="32pt" style:language-complex="en" style:country-complex="US" style:font-style-complex="normal" style:font-weight-complex="normal" style:text-emphasize="none" style:font-relief="none" style:text-overline-style="none" style:text-overline-color="font-color"/>
    </style:style>
    <style:style style:name="Default-outline2" style:family="presentation" style:parent-style-name="Default-outline1">
      <style:paragraph-properties fo:margin-top="0cm" fo:margin-bottom="0.4cm" fo:text-align="start" style:punctuation-wrap="simple"/>
      <style:text-properties fo:color="#000000" style:text-line-through-style="none" fo:font-family="Calibri" fo:font-size="24pt" fo:letter-spacing="normal" fo:font-style="normal" style:text-underline-style="none" fo:font-weight="normal" style:font-size-asian="24pt" style:font-style-asian="normal" style:font-weight-asian="normal" style:font-family-complex="Arial" style:font-size-complex="24pt" style:font-style-complex="normal" style:font-weight-complex="normal"/>
    </style:style>
    <style:style style:name="Default-outline3" style:family="presentation" style:parent-style-name="Default-outline2">
      <style:paragraph-properties fo:margin-top="0cm" fo:margin-bottom="0.3cm" fo:text-align="start" style:punctuation-wrap="simple"/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family-complex="Arial" style:font-size-complex="20pt" style:font-style-complex="normal" style:font-weight-complex="normal"/>
    </style:style>
    <style:style style:name="Default-outline4" style:family="presentation" style:parent-style-name="Default-outline3">
      <style:paragraph-properties fo:margin-top="0cm" fo:margin-bottom="0.2cm" fo:text-align="start" style:punctuation-wrap="simple"/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family-complex="Arial" style:font-size-complex="20pt" style:font-style-complex="normal" style:font-weight-complex="normal"/>
    </style:style>
    <style:style style:name="Default-outline5" style:family="presentation" style:parent-style-name="Default-outline4">
      <style:paragraph-properties fo:margin-top="0cm" fo:margin-bottom="0.1cm"/>
      <style:text-properties fo:font-size="20pt" style:font-size-asian="20pt" style:font-size-complex="20pt"/>
    </style:style>
    <style:style style:name="Default-outline6" style:family="presentation" style:parent-style-name="Default-outline5">
      <style:paragraph-properties fo:margin-top="0cm" fo:margin-bottom="0.1cm"/>
      <style:text-properties fo:font-size="20pt" style:font-size-asian="20pt" style:font-size-complex="20pt"/>
    </style:style>
    <style:style style:name="Default-outline7" style:family="presentation" style:parent-style-name="Default-outline6">
      <style:paragraph-properties fo:margin-top="0cm" fo:margin-bottom="0.1cm"/>
      <style:text-properties fo:font-size="20pt" style:font-size-asian="20pt" style:font-size-complex="20pt"/>
    </style:style>
    <style:style style:name="Default-outline8" style:family="presentation" style:parent-style-name="Default-outline7">
      <style:paragraph-properties fo:margin-top="0cm" fo:margin-bottom="0.1cm"/>
      <style:text-properties fo:font-size="20pt" style:font-size-asian="20pt" style:font-size-complex="20pt"/>
    </style:style>
    <style:style style:name="Default-outline9" style:family="presentation" style:parent-style-name="Default-outline8">
      <style:paragraph-properties fo:margin-top="0cm" fo:margin-bottom="0.1cm"/>
      <style:text-properties fo:font-size="20pt" style:font-size-asian="20pt" style:font-size-complex="20pt"/>
    </style:style>
    <style:style style:name="Default-subtitle" style:family="presentation">
      <style:graphic-properties draw:stroke="none" draw:fill="none" draw:textarea-vertical-align="middle">
        <text:list-style style:name="Default-subtitle">
          <text:list-level-style-bullet text:level="1" text:bullet-char="●">
            <style:list-level-properties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font-style-asian="normal" style:font-weight-asian="normal" style:font-family-complex="Mangal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Default-title" style:family="presentation">
      <style:graphic-properties draw:stroke="none" draw:fill="none" draw:textarea-vertical-align="middle">
        <text:list-style style:name="Default-title">
          <text:list-level-style-bullet text:level="1" text:bullet-char="●">
            <style:list-level-properties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start" style:punctuation-wrap="simple"/>
      <style:text-properties fo:color="#000000" style:text-outline="false" style:text-line-through-style="none" fo:font-family="Arial" fo:font-size="44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44pt" style:language-asian="en" style:country-asian="US" style:font-style-asian="normal" style:font-weight-asian="normal" style:font-family-complex="Arial" style:font-size-complex="44pt" style:language-complex="en" style:country-complex="US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0">
      <presentation:placeholder presentation:object="title" svg:x="2.058cm" svg:y="1.743cm" svg:width="23.912cm" svg:height="3.507cm"/>
      <presentation:placeholder presentation:object="subtitle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.59cm" fo:page-height="27.94cm" style:print-orientation="portrait"/>
    </style:page-layout>
    <style:page-layout style:name="PM1">
      <style:page-layout-properties fo:margin-top="0cm" fo:margin-bottom="0cm" fo:margin-left="0cm" fo:margin-right="0cm" fo:page-width="25.4cm" fo:page-height="19.05cm" style:print-orientation="landscape"/>
    </style:page-layout>
    <style:style style:name="Mdp1" style:family="drawing-page">
      <style:drawing-page-properties draw:background-size="border" draw:fill="bitmap" style:repeat="stretch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number:date-style style:name="D1" number:automatic-order="true">
      <number:day number:style="long"/>
      <number:text>.</number:text>
      <number:month number:style="long"/>
      <number:text>.</number:text>
      <number:year number:style="long"/>
    </number:date-style>
    <style:style style:name="Mgr1" style:family="graphic" style:parent-style-name="standard">
      <style:graphic-properties draw:stroke="none" draw:fill="none" draw:fill-color="#ffffff" draw:auto-grow-height="false" fo:min-height="1.397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397cm"/>
    </style:style>
    <style:style style:name="Mpr1" style:family="presentation" style:parent-style-name="Default-title">
      <style:graphic-properties draw:stroke="none" draw:fill="none" draw:textarea-vertical-align="top" draw:auto-grow-height="false" fo:min-height="3.181cm" fo:padding-top="0.125cm" fo:padding-bottom="0.125cm" fo:padding-left="0.25cm" fo:padding-right="0.25cm" fo:wrap-option="wrap"/>
    </style:style>
    <style:style style:name="Mpr2" style:family="presentation" style:parent-style-name="Default-backgroundobjects">
      <style:graphic-properties draw:stroke="none" draw:fill="none" draw:fill-color="#ffffff" draw:textarea-vertical-align="top" draw:auto-grow-height="false" fo:min-height="12.573cm" fo:padding-top="0.125cm" fo:padding-bottom="0.125cm" fo:padding-left="0.25cm" fo:padding-right="0.25cm" fo:wrap-option="wrap"/>
    </style:style>
    <style:style style:name="Mpr3" style:family="presentation" style:parent-style-name="Default-backgroundobjects">
      <style:graphic-properties draw:stroke="none" draw:fill="none" draw:fill-color="#ffffff" draw:auto-grow-height="false" fo:min-height="1.397cm"/>
    </style:style>
    <style:style style:name="Mpr4" style:family="presentation" style:parent-style-name="Default-backgroundobjects">
      <style:graphic-properties draw:stroke="none" draw:fill="none" draw:fill-color="#ffffff" draw:textarea-vertical-align="bottom" draw:auto-grow-height="false" fo:min-height="1.397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margin-top="0cm" fo:margin-bottom="0cm" fo:text-align="center" style:punctuation-wrap="simple"/>
      <style:text-properties fo:font-size="18pt"/>
    </style:style>
    <style:style style:name="MP4" style:family="paragraph">
      <style:paragraph-properties style:font-independent-line-spacing="true"/>
      <style:text-properties fo:font-size="18pt"/>
    </style:style>
    <style:style style:name="MP5" style:family="paragraph">
      <style:paragraph-properties fo:margin-left="0cm" fo:margin-right="0cm" fo:margin-top="0cm" fo:margin-bottom="0cm" fo:text-align="start" fo:text-indent="0cm" style:punctuation-wrap="hanging"/>
      <style:text-properties fo:font-size="14pt" style:font-size-asian="14pt" style:font-size-complex="14pt" fo:hyphenate="false"/>
    </style:style>
    <style:style style:name="MP6" style:family="paragraph">
      <style:paragraph-properties style:font-independent-line-spacing="true"/>
      <style:text-properties fo:font-size="18pt" style:font-size-asian="14pt" style:font-size-complex="14pt"/>
    </style:style>
    <style:style style:name="MP7" style:family="paragraph">
      <style:paragraph-properties fo:text-align="center" style:font-independent-line-spacing="true"/>
      <style:text-properties fo:font-size="18pt" style:font-size-asian="14pt" style:font-size-complex="14pt"/>
    </style:style>
    <style:style style:name="MP8" style:family="paragraph">
      <style:paragraph-properties fo:text-align="end" style:font-independent-line-spacing="true"/>
      <style:text-properties fo:font-size="18pt" style:font-size-asian="14pt" style:font-size-complex="14pt"/>
    </style:style>
    <style:style style:name="MT1" style:family="text">
      <style:text-properties fo:color="#000000" style:text-line-through-style="none" fo:font-family="Calibri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MT2" style:family="text">
      <style:text-properties fo:color="#000000" style:text-line-through-style="none" fo:font-family="Calibri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/>
    </style:style>
    <text:list-style style:name="ML1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3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page-thumbnail draw:layer="backgroundobjects" svg:width="9.294cm" svg:height="6.97cm" svg:x="1cm" svg:y="2.435cm"/>
      <draw:page-thumbnail draw:layer="backgroundobjects" svg:width="9.294cm" svg:height="6.97cm" svg:x="1cm" svg:y="10.483cm"/>
      <draw:page-thumbnail draw:layer="backgroundobjects" svg:width="9.294cm" svg:height="6.97cm" svg:x="1cm" svg:y="18.531cm"/>
      <draw:page-thumbnail draw:layer="backgroundobjects" svg:width="9.294cm" svg:height="6.97cm" svg:x="11.295cm" svg:y="2.435cm"/>
      <draw:page-thumbnail draw:layer="backgroundobjects" svg:width="9.294cm" svg:height="6.97cm" svg:x="11.295cm" svg:y="10.483cm"/>
      <draw:page-thumbnail draw:layer="backgroundobjects" svg:width="9.294cm" svg:height="6.97cm" svg:x="11.295cm" svg:y="18.531cm"/>
      <draw:frame draw:style-name="Mgr1" draw:text-style-name="MP1" draw:layer="backgroundobjects" svg:width="9.369cm" svg:height="1.396cm" svg:x="0cm" svg:y="0cm" presentation:class="header">
        <draw:text-box>
          <text:p text:style-name="MP1">
            <presentation:header/>
          </text:p>
        </draw:text-box>
      </draw:frame>
      <draw:frame draw:style-name="Mgr1" draw:text-style-name="MP2" draw:layer="backgroundobjects" svg:width="9.369cm" svg:height="1.396cm" svg:x="12.22cm" svg:y="0cm" presentation:class="date-time">
        <draw:text-box>
          <text:p text:style-name="MP2">
            <presentation:date-time/>
          </text:p>
        </draw:text-box>
      </draw:frame>
      <draw:frame draw:style-name="Mgr2" draw:text-style-name="MP1" draw:layer="backgroundobjects" svg:width="9.369cm" svg:height="1.396cm" svg:x="0cm" svg:y="26.543cm" presentation:class="footer">
        <draw:text-box>
          <text:p text:style-name="MP1">
            <presentation:footer/>
          </text:p>
        </draw:text-box>
      </draw:frame>
      <draw:frame draw:style-name="Mgr2" draw:text-style-name="MP2" draw:layer="backgroundobjects" svg:width="9.369cm" svg:height="1.396cm" svg:x="12.22cm" svg:y="26.543cm" presentation:class="page-number">
        <draw:text-box>
          <text:p text:style-name="MP2">
            <text:page-number>&lt;number&gt;</text:page-number>
          </text:p>
        </draw:text-box>
      </draw:frame>
    </style:handout-master>
    <style:master-page style:name="Default" style:page-layout-name="PM1" draw:style-name="Mdp1">
      <draw:frame draw:name="Title 1" presentation:style-name="Mpr1" draw:text-style-name="MP4" draw:layer="backgroundobjects" svg:width="21.589cm" svg:height="4.082cm" svg:x="1.905cm" svg:y="5.918cm" presentation:class="title" presentation:user-transformed="true">
        <draw:text-box>
          <text:p text:style-name="MP3">
            <text:span text:style-name="MT1">Click to edit the title text formatClick to edit Master title style</text:span>
          </text:p>
        </draw:text-box>
      </draw:frame>
      <draw:frame draw:name="Date Placeholder 3" presentation:style-name="Mpr2" draw:text-style-name="MP6" draw:layer="backgroundobjects" svg:width="5.926cm" svg:height="1.013cm" svg:x="1.27cm" svg:y="17.657cm" presentation:class="date-time" presentation:user-transformed="true">
        <draw:text-box>
          <text:p text:style-name="MP5">
            <text:span text:style-name="MT2">
              <text:date style:data-style-name="D1" text:date-value="2014-01-12">14-1-12</text:date>
            </text:span>
          </text:p>
        </draw:text-box>
      </draw:frame>
      <draw:frame draw:name="Footer Placeholder 4" presentation:style-name="Mpr2" draw:text-style-name="MP7" draw:layer="backgroundobjects" svg:width="8.042cm" svg:height="1.013cm" svg:x="8.678cm" svg:y="17.657cm" presentation:class="footer" presentation:user-transformed="true">
        <draw:text-box>
          <text:p/>
        </draw:text-box>
      </draw:frame>
      <draw:frame draw:name="Slide Number Placeholder 5" presentation:style-name="Mpr2" draw:text-style-name="MP8" draw:layer="backgroundobjects" svg:width="5.926cm" svg:height="1.013cm" svg:x="18.203cm" svg:y="17.657cm" presentation:class="page-number" presentation:user-transformed="true">
        <draw:text-box>
          <text:p text:style-name="MP5">
            <text:span text:style-name="MT2">
              <text:page-number>&lt;number&gt;</text:page-number>
            </text:span>
          </text:p>
        </draw:text-box>
      </draw:frame>
      <draw:frame presentation:style-name="Default-outline1" draw:layer="backgroundobjects" svg:width="22.859cm" svg:height="12.572cm" svg:x="1.27cm" svg:y="4.457cm" presentation:class="outline" presentation:placeholder="true">
        <draw:text-box/>
      </draw:frame>
      <presentation:notes style:page-layout-name="PM0">
        <draw:page-thumbnail presentation:style-name="Default-title" draw:layer="backgroundobjects" svg:width="13.968cm" svg:height="10.476cm" svg:x="3.81cm" svg:y="2.123cm" presentation:class="page"/>
        <draw:frame presentation:style-name="Default-notes" draw:layer="backgroundobjects" svg:width="17.271cm" svg:height="12.572cm" svg:x="2.159cm" svg:y="13.271cm" presentation:class="notes" presentation:placeholder="true">
          <draw:text-box/>
        </draw:frame>
        <draw:frame presentation:style-name="Mpr3" draw:text-style-name="MP1" draw:layer="backgroundobjects" svg:width="9.369cm" svg:height="1.396cm" svg:x="0cm" svg:y="0cm" presentation:class="header">
          <draw:text-box>
            <text:p text:style-name="MP1">
              <presentation:header/>
            </text:p>
          </draw:text-box>
        </draw:frame>
        <draw:frame presentation:style-name="Mpr3" draw:text-style-name="MP2" draw:layer="backgroundobjects" svg:width="9.369cm" svg:height="1.396cm" svg:x="12.22cm" svg:y="0cm" presentation:class="date-time">
          <draw:text-box>
            <text:p text:style-name="MP2">
              <presentation:date-time/>
            </text:p>
          </draw:text-box>
        </draw:frame>
        <draw:frame presentation:style-name="Mpr4" draw:text-style-name="MP1" draw:layer="backgroundobjects" svg:width="9.369cm" svg:height="1.396cm" svg:x="0cm" svg:y="26.543cm" presentation:class="footer">
          <draw:text-box>
            <text:p text:style-name="MP1">
              <presentation:footer/>
            </text:p>
          </draw:text-box>
        </draw:frame>
        <draw:frame presentation:style-name="Mpr4" draw:text-style-name="MP2" draw:layer="backgroundobjects" svg:width="9.369cm" svg:height="1.396cm" svg:x="12.22cm" svg:y="26.543cm" presentation:class="page-number">
          <draw:text-box>
            <text:p text:style-name="MP2">
              <text:page-number>&lt;number&gt;</text:page-number>
            </text:p>
          </draw:text-box>
        </draw:frame>
      </presentation:notes>
    </style:master-page>
  </office:master-styles>
</office:document-styles>
</file>