
<file path=Configurations2/accelerator/current.xml>
</file>

<file path=META-INF/manifest.xml><?xml version="1.0" encoding="utf-8"?>
<manifest:manifest xmlns:manifest="urn:oasis:names:tc:opendocument:xmlns:manifest:1.0">
  <manifest:file-entry manifest:media-type="application/vnd.oasis.opendocument.presentation" manifest:version="1.2" manifest:full-path="/"/>
  <manifest:file-entry manifest:media-type="" manifest:full-path="Configurations2/statusbar/"/>
  <manifest:file-entry manifest:media-type="" manifest:full-path="Configurations2/accelerator/current.xml"/>
  <manifest:file-entry manifest:media-type="" manifest:full-path="Configurations2/accelerator/"/>
  <manifest:file-entry manifest:media-type="" manifest:full-path="Configurations2/floater/"/>
  <manifest:file-entry manifest:media-type="" manifest:full-path="Configurations2/popupmenu/"/>
  <manifest:file-entry manifest:media-type="" manifest:full-path="Configurations2/progressbar/"/>
  <manifest:file-entry manifest:media-type="" manifest:full-path="Configurations2/toolpanel/"/>
  <manifest:file-entry manifest:media-type="" manifest:full-path="Configurations2/menubar/"/>
  <manifest:file-entry manifest:media-type="" manifest:full-path="Configurations2/toolbar/"/>
  <manifest:file-entry manifest:media-type="" manifest:full-path="Configurations2/images/Bitmaps/"/>
  <manifest:file-entry manifest:media-type="" manifest:full-path="Configurations2/images/"/>
  <manifest:file-entry manifest:media-type="application/vnd.sun.xml.ui.configuration" manifest:full-path="Configurations2/"/>
  <manifest:file-entry manifest:media-type="image/png" manifest:full-path="Pictures/10000000000004D40000027D2194BDC4.png"/>
  <manifest:file-entry manifest:media-type="image/png" manifest:full-path="Pictures/10000201000003EB0000014824BE8CE7.png"/>
  <manifest:file-entry manifest:media-type="image/png" manifest:full-path="Pictures/100002010000032A00000078F0D4F3C9.png"/>
  <manifest:file-entry manifest:media-type="" manifest:full-path="Pictures/TablePreview1.svm"/>
  <manifest:file-entry manifest:media-type="image/png" manifest:full-path="Pictures/1000020100000621000000E22E47B43C.png"/>
  <manifest:file-entry manifest:media-type="image/png" manifest:full-path="Pictures/10000000000002C000000134C5020950.png"/>
  <manifest:file-entry manifest:media-type="image/png" manifest:full-path="Pictures/100000000000077A00000432CA99329C.png"/>
  <manifest:file-entry manifest:media-type="image/png" manifest:full-path="Pictures/10000201000000EA00000126288FF879.png"/>
  <manifest:file-entry manifest:media-type="image/png" manifest:full-path="Pictures/10000000000003C8000002CFB5476140.png"/>
  <manifest:file-entry manifest:media-type="image/png" manifest:full-path="Pictures/1000000000000500000002F84E2EE631.png"/>
  <manifest:file-entry manifest:media-type="image/png" manifest:full-path="Pictures/10000000000004DF000002677EC4F8F8.png"/>
  <manifest:file-entry manifest:media-type="image/png" manifest:full-path="Pictures/10000000000003A2000001F3AC3F99AA.png"/>
  <manifest:file-entry manifest:media-type="image/png" manifest:full-path="Pictures/100002010000017A000001610A15AB82.png"/>
  <manifest:file-entry manifest:media-type="image/png" manifest:full-path="Pictures/10000201000003EC0000015405007907.png"/>
  <manifest:file-entry manifest:media-type="image/png" manifest:full-path="Pictures/100000000000012F000001D7F22A2297.png"/>
  <manifest:file-entry manifest:media-type="image/png" manifest:full-path="Pictures/10000201000001070000003DA810DDD0.png"/>
  <manifest:file-entry manifest:media-type="" manifest:full-path="Pictures/"/>
  <manifest:file-entry manifest:media-type="text/xml" manifest:full-path="content.xml"/>
  <manifest:file-entry manifest:media-type="text/xml" manifest:full-path="styles.xml"/>
  <manifest:file-entry manifest:media-type="text/xml" manifest:full-path="meta.xml"/>
  <manifest:file-entry manifest:media-type="" manifest:full-path="Thumbnails/thumbnail.png"/>
  <manifest:file-entry manifest:media-type="" manifest:full-path="Thumbnails/"/>
  <manifest:file-entry manifest:media-type="text/xml" manifest:full-path="settings.xml"/>
</manifest:manifest>
</file>

<file path=content.xml><?xml version="1.0" encoding="utf-8"?>
<office:document-content xmlns:office="urn:oasis:names:tc:opendocument:xmlns:office:1.0" xmlns:style="urn:oasis:names:tc:opendocument:xmlns:style:1.0" xmlns:text="urn:oasis:names:tc:opendocument:xmlns:text:1.0" xmlns:table="urn:oasis:names:tc:opendocument:xmlns:table:1.0" xmlns:draw="urn:oasis:names:tc:opendocument:xmlns:drawing:1.0" xmlns:fo="urn:oasis:names:tc:opendocument:xmlns:xsl-fo-compatible:1.0" xmlns:xlink="http://www.w3.org/1999/xlink" xmlns:dc="http://purl.org/dc/elements/1.1/" xmlns:meta="urn:oasis:names:tc:opendocument:xmlns:meta:1.0" xmlns:number="urn:oasis:names:tc:opendocument:xmlns:datastyle:1.0" xmlns:presentation="urn:oasis:names:tc:opendocument:xmlns:presentation:1.0" xmlns:svg="urn:oasis:names:tc:opendocument:xmlns:svg-compatible:1.0" xmlns:chart="urn:oasis:names:tc:opendocument:xmlns:chart:1.0" xmlns:dr3d="urn:oasis:names:tc:opendocument:xmlns:dr3d:1.0" xmlns:math="http://www.w3.org/1998/Math/MathML" xmlns:form="urn:oasis:names:tc:opendocument:xmlns:form:1.0" xmlns:script="urn:oasis:names:tc:opendocument:xmlns:script:1.0" xmlns:ooo="http://openoffice.org/2004/office" xmlns:ooow="http://openoffice.org/2004/writer" xmlns:oooc="http://openoffice.org/2004/calc" xmlns:dom="http://www.w3.org/2001/xml-events" xmlns:xforms="http://www.w3.org/2002/xforms" xmlns:xsd="http://www.w3.org/2001/XMLSchema" xmlns:xsi="http://www.w3.org/2001/XMLSchema-instance" xmlns:smil="urn:oasis:names:tc:opendocument:xmlns:smil-compatible:1.0" xmlns:anim="urn:oasis:names:tc:opendocument:xmlns:animation:1.0" xmlns:rpt="http://openoffice.org/2005/report" xmlns:of="urn:oasis:names:tc:opendocument:xmlns:of:1.2" xmlns:xhtml="http://www.w3.org/1999/xhtml" xmlns:grddl="http://www.w3.org/2003/g/data-view#" xmlns:officeooo="http://openoffice.org/2009/office" xmlns:tableooo="http://openoffice.org/2009/table" xmlns:drawooo="http://openoffice.org/2010/draw" xmlns:field="urn:openoffice:names:experimental:ooo-ms-interop:xmlns:field:1.0" office:version="1.2" grddl:transformation="http://docs.oasis-open.org/office/1.2/xslt/odf2rdf.xsl">
  <office:scripts/>
  <office:automatic-styles>
    <style:style style:name="dp1" style:family="drawing-page">
      <style:drawing-page-properties presentation:background-visible="true" presentation:background-objects-visible="true" presentation:display-footer="false" presentation:display-page-number="false" presentation:display-date-time="false"/>
    </style:style>
    <style:style style:name="dp2" style:family="drawing-page">
      <style:drawing-page-properties presentation:display-header="true" presentation:display-footer="true" presentation:display-page-number="false" presentation:display-date-time="true"/>
    </style:style>
    <style:style style:name="dp3" style:family="drawing-page">
      <style:drawing-page-properties presentation:display-header="false" presentation:display-footer="false" presentation:display-page-number="false" presentation:display-date-time="false"/>
    </style:style>
    <style:style style:name="gr1" style:family="graphic" style:parent-style-name="standard">
      <style:graphic-properties draw:stroke="none" svg:stroke-width="0.026cm" draw:fill="solid" draw:fill-color="#186aa2" draw:textarea-vertical-align="middle" draw:auto-grow-height="false" fo:padding-top="0.125cm" fo:padding-bottom="0.125cm" fo:padding-left="0.25cm" fo:padding-right="0.25cm" fo:wrap-option="wrap"/>
    </style:style>
    <style:style style:name="gr2" style:family="graphic" style:parent-style-name="standard">
      <style:graphic-properties draw:stroke="solid" svg:stroke-width="0.035cm" svg:stroke-color="#6eb1cb" draw:fill="none" draw:textarea-horizontal-align="center" draw:textarea-vertical-align="middle" draw:auto-grow-height="false" fo:padding-top="0.125cm" fo:padding-bottom="0.125cm" fo:padding-left="0.25cm" fo:padding-right="0.25cm" fo:wrap-option="wrap"/>
    </style:style>
    <style:style style:name="gr3" style:family="graphic" style:parent-style-name="standard">
      <style:graphic-properties draw:stroke="none" draw:fill="none" draw:textarea-horizontal-align="center" draw:textarea-vertical-align="middle" draw:auto-grow-height="false" fo:padding-top="0.125cm" fo:padding-bottom="0.125cm" fo:padding-left="0.25cm" fo:padding-right="0.25cm" fo:wrap-option="wrap" draw:color-mode="standard" draw:luminance="0%" draw:contrast="0%" draw:gamma="100%" draw:red="0%" draw:green="0%" draw:blue="0%" fo:clip="rect(0cm, 0cm, 0cm, 0cm)" draw:image-opacity="100%" style:mirror="none"/>
    </style:style>
    <style:style style:name="gr4" style:family="graphic" style:parent-style-name="standard">
      <style:graphic-properties draw:stroke="none" draw:fill="none" draw:textarea-vertical-align="top" draw:auto-grow-height="true" fo:padding-top="0.125cm" fo:padding-bottom="0.125cm" fo:padding-left="0.25cm" fo:padding-right="0.25cm" fo:wrap-option="wrap"/>
    </style:style>
    <style:style style:name="gr5" style:family="graphic">
      <style:graphic-properties style:protect="size"/>
    </style:style>
    <style:style style:name="gr6" style:family="graphic" style:parent-style-name="standard">
      <style:graphic-properties draw:stroke="none" draw:fill="none" draw:textarea-vertical-align="top" draw:auto-grow-height="false" draw:fit-to-size="false" fo:padding-top="0.125cm" fo:padding-bottom="0.125cm" fo:padding-left="0.25cm" fo:padding-right="0.25cm" fo:wrap-option="wrap"/>
    </style:style>
    <style:style style:name="gr7" style:family="graphic" style:parent-style-name="standard">
      <style:graphic-properties draw:stroke="none" draw:fill="none" draw:textarea-vertical-align="top" draw:auto-grow-height="false" fo:padding-top="0.127cm" fo:padding-bottom="0.127cm" fo:padding-left="0.254cm" fo:padding-right="0.254cm" fo:wrap-option="wrap"/>
    </style:style>
    <style:style style:name="gr8" style:family="graphic" style:parent-style-name="standard">
      <style:graphic-properties draw:stroke="none" draw:fill="none" draw:textarea-vertical-align="top" draw:auto-grow-height="false" draw:fit-to-size="false" fo:padding-top="0.127cm" fo:padding-bottom="0.127cm" fo:padding-left="0.254cm" fo:padding-right="0.254cm" fo:wrap-option="wrap"/>
    </style:style>
    <style:style style:name="gr9" style:family="graphic" style:parent-style-name="standard">
      <style:graphic-properties draw:stroke="none" svg:stroke-width="0.079cm" draw:fill="none" draw:textarea-vertical-align="middle" draw:auto-grow-height="false" fo:padding-top="0.125cm" fo:padding-bottom="0.125cm" fo:padding-left="0.25cm" fo:padding-right="0.25cm" fo:wrap-option="wrap"/>
    </style:style>
    <style:style style:name="gr10" style:family="graphic" style:parent-style-name="standard">
      <style:graphic-properties draw:stroke="solid" svg:stroke-width="0.071cm" svg:stroke-color="#d9d9d9" draw:fill="none" draw:textarea-horizontal-align="center" draw:textarea-vertical-align="middle" draw:auto-grow-height="false" fo:padding-top="0.125cm" fo:padding-bottom="0.125cm" fo:padding-left="0.25cm" fo:padding-right="0.25cm" fo:wrap-option="wrap"/>
    </style:style>
    <style:style style:name="gr11" style:family="graphic" style:parent-style-name="standard">
      <style:graphic-properties draw:stroke="none" draw:fill="none" draw:textarea-vertical-align="top" draw:auto-grow-height="true" fo:padding-top="0cm" fo:padding-bottom="0cm" fo:padding-left="0cm" fo:padding-right="0cm" fo:wrap-option="wrap"/>
    </style:style>
    <style:style style:name="gr12" style:family="graphic" style:parent-style-name="standard">
      <style:graphic-properties draw:stroke="none" svg:stroke-width="0.026cm" draw:fill="solid" draw:fill-color="#006aac" draw:textarea-vertical-align="middle" draw:auto-grow-height="false" fo:padding-top="0.125cm" fo:padding-bottom="0.125cm" fo:padding-left="0.25cm" fo:padding-right="0.25cm" fo:wrap-option="wrap"/>
    </style:style>
    <style:style style:name="gr13" style:family="graphic" style:parent-style-name="standard">
      <style:graphic-properties draw:stroke="solid" svg:stroke-width="0.044cm" svg:stroke-color="#e2952a" draw:marker-end="msArrowOvalEnd_20_5" draw:marker-end-width="0.21cm" draw:marker-end-center="true" draw:fill="solid" draw:fill-color="#e2952a" draw:textarea-vertical-align="middle" draw:auto-grow-height="false" fo:padding-top="0.125cm" fo:padding-bottom="0.125cm" fo:padding-left="0.25cm" fo:padding-right="0.25cm" fo:wrap-option="wrap"/>
    </style:style>
    <style:style style:name="gr14" style:family="graphic" style:parent-style-name="standard">
      <style:graphic-properties draw:stroke="solid" svg:stroke-width="0.106cm" svg:stroke-color="#ff0000" draw:stroke-linejoin="round" draw:fill="none" draw:textarea-vertical-align="top" draw:auto-grow-height="false" fo:padding-top="0.125cm" fo:padding-bottom="0.125cm" fo:padding-left="0.25cm" fo:padding-right="0.25cm" fo:wrap-option="wrap"/>
    </style:style>
    <style:style style:name="gr15" style:family="graphic" style:parent-style-name="standard">
      <style:graphic-properties draw:stroke="none" svg:stroke-width="0.026cm" draw:stroke-linejoin="miter" draw:fill="none" draw:textarea-vertical-align="top" draw:auto-grow-height="true" fo:padding-top="0.125cm" fo:padding-bottom="0.125cm" fo:padding-left="0.25cm" fo:padding-right="0.25cm" fo:wrap-option="wrap"/>
    </style:style>
    <style:style style:name="gr16" style:family="graphic" style:parent-style-name="standard">
      <style:graphic-properties draw:stroke="solid" svg:stroke-width="0.071cm" svg:stroke-color="#ff0000" draw:fill="solid" draw:fill-color="#ffffff" draw:textarea-vertical-align="middle" draw:auto-grow-height="false" fo:padding-top="0.125cm" fo:padding-bottom="0.125cm" fo:padding-left="0.25cm" fo:padding-right="0.25cm" fo:wrap-option="wrap"/>
    </style:style>
    <style:style style:name="gr17" style:family="graphic" style:parent-style-name="standard">
      <style:graphic-properties draw:stroke="none" svg:stroke-width="0.026cm" draw:stroke-linejoin="miter" draw:fill="none" draw:textarea-horizontal-align="center" draw:textarea-vertical-align="middle" draw:auto-grow-height="false" fo:padding-top="0.125cm" fo:padding-bottom="0.125cm" fo:padding-left="0.25cm" fo:padding-right="0.25cm" fo:wrap-option="wrap" draw:color-mode="standard" draw:luminance="0%" draw:contrast="0%" draw:gamma="100%" draw:red="0%" draw:green="0%" draw:blue="0%" fo:clip="rect(0cm, 0cm, 0cm, 0cm)" draw:image-opacity="100%" style:mirror="none"/>
    </style:style>
    <style:style style:name="gr18" style:family="graphic" style:parent-style-name="standard">
      <style:graphic-properties draw:stroke="solid" svg:stroke-width="0.053cm" svg:stroke-color="#ff0000" draw:fill="solid" draw:fill-color="#fcdf8f" draw:textarea-vertical-align="middle" draw:auto-grow-height="false" fo:padding-top="0.125cm" fo:padding-bottom="0.125cm" fo:padding-left="0.25cm" fo:padding-right="0.25cm" fo:wrap-option="wrap"/>
    </style:style>
    <style:style style:name="gr19" style:family="graphic" style:parent-style-name="standard">
      <style:graphic-properties draw:stroke="solid" svg:stroke-width="0.026cm" svg:stroke-color="#006aac" draw:stroke-linejoin="miter" draw:fill="none" draw:textarea-horizontal-align="center" draw:textarea-vertical-align="middle" draw:auto-grow-height="false" fo:padding-top="0.125cm" fo:padding-bottom="0.125cm" fo:padding-left="0.25cm" fo:padding-right="0.25cm" fo:wrap-option="wrap" draw:color-mode="standard" draw:luminance="0%" draw:contrast="0%" draw:gamma="100%" draw:red="0%" draw:green="0%" draw:blue="0%" fo:clip="rect(0cm, 0cm, 0cm, 0cm)" draw:image-opacity="100%" style:mirror="none"/>
    </style:style>
    <style:style style:name="gr20" style:family="graphic" style:parent-style-name="standard">
      <style:graphic-properties draw:stroke="none" draw:fill="none" draw:textarea-vertical-align="top" draw:auto-grow-height="false" fo:padding-top="0.125cm" fo:padding-bottom="0.125cm" fo:padding-left="0.25cm" fo:padding-right="0.25cm" fo:wrap-option="wrap"/>
    </style:style>
    <style:style style:name="gr21" style:family="graphic" style:parent-style-name="standard">
      <style:graphic-properties draw:stroke="none" draw:fill="none" draw:textarea-vertical-align="top" draw:auto-grow-height="true" fo:padding-top="0cm" fo:padding-bottom="0cm" fo:padding-left="0cm" fo:padding-right="0.25cm" fo:wrap-option="wrap"/>
    </style:style>
    <style:style style:name="pr1" style:family="presentation" style:parent-style-name="Default-notes">
      <style:graphic-properties draw:fill-color="#ffffff" fo:min-height="12.573cm"/>
    </style:style>
    <style:style style:name="pr2" style:family="presentation" style:parent-style-name="Default_20_1-notes">
      <style:graphic-properties draw:fill-color="#ffffff" fo:min-height="12.573cm"/>
    </style:style>
    <style:style style:name="pr3" style:family="presentation" style:parent-style-name="Default_20_1-title">
      <style:graphic-properties draw:stroke="none" draw:fill="none" draw:textarea-vertical-align="top" draw:auto-grow-height="false" draw:fit-to-size="false" fo:min-height="2.386cm" fo:padding-top="0cm" fo:padding-bottom="0cm" fo:padding-left="0cm" fo:padding-right="0.25cm" fo:wrap-option="wrap"/>
    </style:style>
    <style:style style:name="pr4" style:family="presentation" style:parent-style-name="Default_20_1-subtitle">
      <style:graphic-properties draw:stroke="none" draw:fill="none" draw:fill-color="#ffffff" draw:textarea-vertical-align="top" draw:auto-grow-height="false" draw:fit-to-size="false" fo:min-height="9.43cm" fo:padding-top="0cm" fo:padding-bottom="0cm" fo:padding-left="0cm" fo:padding-right="0cm" fo:wrap-option="wrap"/>
    </style:style>
    <style:style style:name="pr5" style:family="presentation" style:parent-style-name="Default_20_1-notes">
      <style:graphic-properties draw:stroke="none" draw:fill="none" draw:fill-color="#ffffff" draw:textarea-vertical-align="top" draw:auto-grow-height="false" fo:min-height="11.43cm" fo:padding-top="0.125cm" fo:padding-bottom="0.125cm" fo:padding-left="0.25cm" fo:padding-right="0.25cm" fo:wrap-option="wrap"/>
    </style:style>
    <style:style style:name="pr6" style:family="presentation" style:parent-style-name="Default_20_1-backgroundobjects">
      <style:graphic-properties draw:stroke="none" draw:fill="none" draw:fill-color="#ffffff" draw:textarea-vertical-align="top" draw:auto-grow-height="false" fo:min-height="11.43cm" fo:padding-top="0.125cm" fo:padding-bottom="0.125cm" fo:padding-left="0.25cm" fo:padding-right="0.25cm" fo:wrap-option="wrap"/>
    </style:style>
    <style:style style:name="pr7" style:family="presentation" style:parent-style-name="Default_20_1-title">
      <style:graphic-properties draw:stroke="none" draw:fill="none" draw:textarea-vertical-align="top" draw:auto-grow-height="false" fo:min-height="2.386cm" fo:padding-top="0.125cm" fo:padding-bottom="0.125cm" fo:padding-left="0.25cm" fo:padding-right="0.25cm" fo:wrap-option="wrap"/>
    </style:style>
    <style:style style:name="pr8" style:family="presentation" style:parent-style-name="Default_20_1-outline1">
      <style:graphic-properties draw:stroke="none" draw:fill="none" draw:textarea-vertical-align="top" draw:auto-grow-height="false" fo:min-height="9.43cm" fo:padding-top="0.125cm" fo:padding-bottom="0.125cm" fo:padding-left="0.25cm" fo:padding-right="0.25cm" fo:wrap-option="wrap"/>
    </style:style>
    <style:style style:name="pr9" style:family="presentation" style:parent-style-name="Default_20_1-outline1">
      <style:graphic-properties draw:stroke="none" draw:fill="none" draw:textarea-vertical-align="top" draw:auto-grow-height="false" draw:fit-to-size="false" fo:min-height="9.43cm" fo:padding-top="0.125cm" fo:padding-bottom="0.125cm" fo:padding-left="0.25cm" fo:padding-right="0.25cm" fo:wrap-option="wrap"/>
    </style:style>
    <style:style style:name="co1" style:family="table-column">
      <style:table-column-properties style:column-width="5.369cm" style:use-optimal-column-width="false"/>
    </style:style>
    <style:style style:name="co2" style:family="table-column">
      <style:table-column-properties style:column-width="5.804cm" style:use-optimal-column-width="false"/>
    </style:style>
    <style:style style:name="co3" style:family="table-column">
      <style:table-column-properties style:column-width="5.466cm" style:use-optimal-column-width="false"/>
    </style:style>
    <style:style style:name="co4" style:family="table-column">
      <style:table-column-properties style:column-width="6.24cm" style:use-optimal-column-width="false"/>
    </style:style>
    <style:style style:name="ro1" style:family="table-row">
      <style:table-row-properties style:row-height="2.169cm"/>
    </style:style>
    <style:style style:name="ro2" style:family="table-row">
      <style:table-row-properties style:row-height="1.942cm"/>
    </style:style>
    <style:style style:name="ro3" style:family="table-row">
      <style:table-row-properties style:row-height="1.912cm"/>
    </style:style>
    <style:style style:name="ce1" style:family="table-cell">
      <style:graphic-properties draw:fill="solid" draw:fill-color="#e7f0f3" style:repeat="repeat" draw:textarea-vertical-align="middle" fo:padding-top="0.021cm" fo:padding-bottom="0cm" fo:padding-left="0.021cm" fo:padding-right="0.021cm"/>
      <style:paragraph-properties fo:margin-left="0cm" fo:margin-right="0cm" fo:margin-top="0cm" fo:margin-bottom="0cm" fo:text-align="start" fo:text-indent="0cm" style:border-line-width="0.008cm 0cm 0.008cm" fo:border="0.008cm solid #ffffff" style:punctuation-wrap="hanging"/>
      <style:text-properties style:text-line-through-style="none" fo:letter-spacing="normal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2" style:family="table-cell">
      <style:graphic-properties draw:fill="solid" draw:fill-color="#e7f0f3" style:repeat="repeat" draw:textarea-vertical-align="middle" fo:padding-top="0.021cm" fo:padding-bottom="0cm" fo:padding-left="0.021cm" fo:padding-right="0.021cm"/>
      <style:paragraph-properties fo:margin-left="0cm" fo:margin-right="0cm" fo:margin-top="0cm" fo:margin-bottom="0cm" fo:text-align="start" fo:text-indent="0cm" style:border-line-width="0.008cm 0cm 0.008cm" fo:border="0.008cm solid #ffffff" style:punctuation-wrap="hanging"/>
      <style:text-properties style:text-line-through-style="none" fo:letter-spacing="normal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3" style:family="table-cell">
      <style:graphic-properties draw:fill="solid" draw:fill-color="#e7f0f3" style:repeat="repeat" draw:textarea-vertical-align="middle" fo:padding-top="0.021cm" fo:padding-bottom="0cm" fo:padding-left="0.021cm" fo:padding-right="0.021cm"/>
      <style:paragraph-properties fo:margin-left="0cm" fo:margin-right="0cm" fo:margin-top="0cm" fo:margin-bottom="0cm" fo:text-align="start" fo:text-indent="0cm" style:border-line-width="0.008cm 0cm 0.008cm" fo:border="0.008cm solid #ffffff" style:punctuation-wrap="hanging"/>
      <style:text-properties style:text-line-through-style="none" fo:letter-spacing="normal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4" style:family="table-cell">
      <style:graphic-properties draw:fill="solid" draw:fill-color="#e7f0f3" style:repeat="repeat" draw:textarea-vertical-align="middle" fo:padding-top="0.021cm" fo:padding-bottom="0cm" fo:padding-left="0.021cm" fo:padding-right="0.021cm"/>
      <style:paragraph-properties fo:margin-left="0cm" fo:margin-right="0cm" fo:margin-top="0cm" fo:margin-bottom="0cm" fo:text-align="start" fo:text-indent="0cm" style:border-line-width="0.008cm 0cm 0.008cm" fo:border="0.008cm solid #ffffff" style:punctuation-wrap="hanging"/>
      <style:text-properties style:text-line-through-style="none" fo:letter-spacing="normal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5" style:family="table-cell">
      <style:graphic-properties draw:fill="solid" draw:fill-color="#e7f0f3" style:repeat="repeat" draw:textarea-vertical-align="middle" fo:padding-top="0.021cm" fo:padding-bottom="0cm" fo:padding-left="0.021cm" fo:padding-right="0.021cm"/>
      <style:paragraph-properties fo:margin-left="0cm" fo:margin-right="0cm" fo:margin-top="0cm" fo:margin-bottom="0cm" fo:text-align="start" fo:text-indent="0cm" style:border-line-width="0.008cm 0cm 0.008cm" fo:border="0.008cm solid #ffffff" style:punctuation-wrap="hanging"/>
      <style:text-properties style:text-line-through-style="none" fo:letter-spacing="normal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6" style:family="table-cell">
      <style:graphic-properties draw:fill="solid" draw:fill-color="#e7f0f3" style:repeat="repeat" draw:textarea-vertical-align="middle" fo:padding-top="0.021cm" fo:padding-bottom="0cm" fo:padding-left="0.021cm" fo:padding-right="0.021cm"/>
      <style:paragraph-properties fo:margin-left="0cm" fo:margin-right="0cm" fo:margin-top="0cm" fo:margin-bottom="0cm" fo:text-align="start" fo:text-indent="0cm" style:border-line-width="0.008cm 0cm 0.008cm" fo:border="0.008cm solid #ffffff" style:punctuation-wrap="hanging"/>
      <style:text-properties style:text-line-through-style="none" fo:letter-spacing="normal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7" style:family="table-cell">
      <style:graphic-properties draw:fill="solid" draw:fill-color="#e7f0f3" style:repeat="repeat" draw:textarea-vertical-align="middle" fo:padding-top="0.021cm" fo:padding-bottom="0cm" fo:padding-left="0.021cm" fo:padding-right="0.021cm"/>
      <style:paragraph-properties fo:margin-left="0cm" fo:margin-right="0cm" fo:margin-top="0cm" fo:margin-bottom="0cm" fo:text-align="start" fo:text-indent="0cm" style:border-line-width="0.008cm 0cm 0.008cm" fo:border="0.008cm solid #ffffff" style:punctuation-wrap="hanging"/>
      <style:text-properties style:text-line-through-style="none" fo:letter-spacing="normal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8" style:family="table-cell">
      <style:graphic-properties draw:fill="solid" draw:fill-color="#e7f0f3" style:repeat="repeat" draw:textarea-vertical-align="middle" fo:padding-top="0.021cm" fo:padding-bottom="0cm" fo:padding-left="0.021cm" fo:padding-right="0.021cm"/>
      <style:paragraph-properties fo:margin-left="0cm" fo:margin-right="0cm" fo:margin-top="0cm" fo:margin-bottom="0cm" fo:text-align="start" fo:text-indent="0cm" style:border-line-width="0.008cm 0cm 0.008cm" fo:border="0.008cm solid #ffffff" style:punctuation-wrap="hanging"/>
      <style:text-properties style:text-line-through-style="none" fo:letter-spacing="normal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9" style:family="table-cell">
      <style:graphic-properties draw:fill="solid" draw:fill-color="#e7f0f3" style:repeat="repeat" draw:textarea-vertical-align="middle" fo:padding-top="0.021cm" fo:padding-bottom="0cm" fo:padding-left="0.021cm" fo:padding-right="0.021cm"/>
      <style:paragraph-properties fo:margin-left="0cm" fo:margin-right="0cm" fo:margin-top="0cm" fo:margin-bottom="0cm" fo:text-align="start" fo:text-indent="0cm" style:border-line-width="0.008cm 0cm 0.008cm" fo:border="0.008cm solid #ffffff" style:punctuation-wrap="hanging"/>
      <style:text-properties style:text-line-through-style="none" fo:letter-spacing="normal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10" style:family="table-cell">
      <style:graphic-properties draw:fill="solid" draw:fill-color="#e7f0f3" style:repeat="repeat" draw:textarea-vertical-align="middle" fo:padding-top="0.021cm" fo:padding-bottom="0cm" fo:padding-left="0.021cm" fo:padding-right="0.021cm"/>
      <style:paragraph-properties fo:margin-left="0cm" fo:margin-right="0cm" fo:margin-top="0cm" fo:margin-bottom="0cm" fo:text-align="start" fo:text-indent="0cm" style:border-line-width="0.008cm 0cm 0.008cm" fo:border="0.008cm solid #ffffff" style:punctuation-wrap="hanging"/>
      <style:text-properties style:text-line-through-style="none" fo:letter-spacing="normal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11" style:family="table-cell">
      <style:graphic-properties draw:fill="solid" draw:fill-color="#e7f0f3" style:repeat="repeat" draw:textarea-vertical-align="middle" fo:padding-top="0.021cm" fo:padding-bottom="0cm" fo:padding-left="0.021cm" fo:padding-right="0.021cm"/>
      <style:paragraph-properties fo:margin-left="0cm" fo:margin-right="0cm" fo:margin-top="0cm" fo:margin-bottom="0cm" fo:text-align="start" fo:text-indent="0cm" style:border-line-width="0.008cm 0cm 0.008cm" fo:border="0.008cm solid #ffffff" style:punctuation-wrap="hanging"/>
      <style:text-properties style:text-line-through-style="none" fo:letter-spacing="normal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12" style:family="table-cell">
      <style:graphic-properties draw:fill="solid" draw:fill-color="#e7f0f3" style:repeat="repeat" draw:textarea-vertical-align="middle" fo:padding-top="0.021cm" fo:padding-bottom="0cm" fo:padding-left="0.021cm" fo:padding-right="0.021cm"/>
      <style:paragraph-properties fo:margin-left="0cm" fo:margin-right="0cm" fo:margin-top="0cm" fo:margin-bottom="0cm" fo:text-align="start" fo:text-indent="0cm" style:border-line-width="0.008cm 0cm 0.008cm" fo:border="0.008cm solid #ffffff" style:punctuation-wrap="hanging"/>
      <style:text-properties style:text-line-through-style="none" fo:letter-spacing="normal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13" style:family="table-cell">
      <style:graphic-properties draw:fill="solid" draw:fill-color="#e7f0f3" style:repeat="repeat" draw:textarea-vertical-align="middle" fo:padding-top="0.021cm" fo:padding-bottom="0cm" fo:padding-left="0.021cm" fo:padding-right="0.021cm"/>
      <style:paragraph-properties fo:margin-left="0cm" fo:margin-right="0cm" fo:margin-top="0cm" fo:margin-bottom="0cm" fo:text-align="start" fo:text-indent="0cm" style:border-line-width="0.008cm 0cm 0.008cm" fo:border="0.008cm solid #ffffff" style:punctuation-wrap="hanging"/>
      <style:text-properties style:text-line-through-style="none" fo:letter-spacing="normal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14" style:family="table-cell">
      <style:graphic-properties draw:fill="solid" draw:fill-color="#e7f0f3" style:repeat="repeat" draw:textarea-vertical-align="middle" fo:padding-top="0.021cm" fo:padding-bottom="0cm" fo:padding-left="0.021cm" fo:padding-right="0.021cm"/>
      <style:paragraph-properties fo:margin-left="0cm" fo:margin-right="0cm" fo:margin-top="0cm" fo:margin-bottom="0cm" fo:text-align="start" fo:text-indent="0cm" style:border-line-width="0.008cm 0cm 0.008cm" fo:border="0.008cm solid #ffffff" style:punctuation-wrap="hanging"/>
      <style:text-properties style:text-line-through-style="none" fo:letter-spacing="normal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15" style:family="table-cell">
      <style:graphic-properties draw:fill="solid" draw:fill-color="#e7f0f3" style:repeat="repeat" draw:textarea-vertical-align="middle" fo:padding-top="0.021cm" fo:padding-bottom="0cm" fo:padding-left="0.021cm" fo:padding-right="0.021cm"/>
      <style:paragraph-properties fo:margin-left="0cm" fo:margin-right="0cm" fo:margin-top="0cm" fo:margin-bottom="0cm" fo:text-align="start" fo:text-indent="0cm" style:border-line-width="0.008cm 0cm 0.008cm" fo:border="0.008cm solid #ffffff" style:punctuation-wrap="hanging"/>
      <style:text-properties style:text-line-through-style="none" fo:letter-spacing="normal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16" style:family="table-cell">
      <style:graphic-properties draw:fill="solid" draw:fill-color="#e7f0f3" style:repeat="repeat" draw:textarea-vertical-align="middle" fo:padding-top="0.021cm" fo:padding-bottom="0cm" fo:padding-left="0.021cm" fo:padding-right="0.021cm"/>
      <style:paragraph-properties fo:margin-left="0cm" fo:margin-right="0cm" fo:margin-top="0cm" fo:margin-bottom="0cm" fo:text-align="start" fo:text-indent="0cm" style:border-line-width="0.008cm 0cm 0.008cm" fo:border="0.008cm solid #ffffff" style:punctuation-wrap="hanging"/>
      <style:text-properties style:text-line-through-style="none" fo:letter-spacing="normal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P1" style:family="paragraph">
      <style:paragraph-properties style:font-independent-line-spacing="true"/>
      <style:text-properties fo:font-size="18pt"/>
    </style:style>
    <style:style style:name="P2" style:family="paragraph">
      <style:paragraph-properties fo:text-align="center"/>
      <style:text-properties fo:font-size="18pt"/>
    </style:style>
    <style:style style:name="P3" style:family="paragraph">
      <style:paragraph-properties fo:margin-left="0cm" fo:margin-right="0cm" fo:margin-top="0cm" fo:margin-bottom="0cm" fo:text-align="center" fo:text-indent="0cm" style:punctuation-wrap="hanging"/>
      <style:text-properties fo:font-size="18pt" fo:hyphenate="false"/>
    </style:style>
    <style:style style:name="P4" style:family="paragraph">
      <style:paragraph-properties fo:margin-left="0cm" fo:margin-right="0cm" fo:margin-top="0cm" fo:margin-bottom="0cm" fo:text-align="start" fo:text-indent="0cm" style:punctuation-wrap="hanging"/>
      <style:text-properties fo:font-size="18pt" fo:hyphenate="false"/>
    </style:style>
    <style:style style:name="P5" style:family="paragraph">
      <style:paragraph-properties fo:margin-left="0cm" fo:margin-right="0cm" fo:margin-top="0.141cm" fo:margin-bottom="0cm" fo:line-height="150%" fo:text-align="start" fo:text-indent="0cm" style:punctuation-wrap="hanging"/>
      <style:text-properties fo:font-size="18pt" fo:hyphenate="false"/>
    </style:style>
    <style:style style:name="P6" style:family="paragraph">
      <style:paragraph-properties fo:margin-left="0cm" fo:margin-right="0cm" fo:margin-top="0.141cm" fo:margin-bottom="0cm" fo:line-height="100%" fo:text-align="start" fo:text-indent="0cm" style:punctuation-wrap="hanging"/>
      <style:text-properties fo:font-size="18pt" fo:hyphenate="false"/>
    </style:style>
    <style:style style:name="P7" style:family="paragraph">
      <style:paragraph-properties fo:margin-left="0cm" fo:margin-right="0cm" fo:margin-top="0.115cm" fo:margin-bottom="0cm" fo:line-height="100%" fo:text-align="start" fo:text-indent="0cm" style:punctuation-wrap="hanging"/>
      <style:text-properties fo:font-size="18pt" fo:hyphenate="false"/>
    </style:style>
    <style:style style:name="P8" style:family="paragraph">
      <style:paragraph-properties fo:margin-left="0.304cm" fo:margin-right="0cm" fo:margin-top="0.141cm" fo:margin-bottom="0cm" fo:line-height="100%" fo:text-align="start" fo:text-indent="0cm" style:punctuation-wrap="hanging"/>
      <style:text-properties fo:font-size="18pt" fo:hyphenate="false"/>
    </style:style>
    <style:style style:name="P9" style:family="paragraph">
      <style:paragraph-properties fo:margin-top="0cm" fo:margin-bottom="0cm" fo:text-align="start" style:punctuation-wrap="hanging"/>
      <style:text-properties fo:hyphenate="false"/>
    </style:style>
    <style:style style:name="P10" style:family="paragraph">
      <style:paragraph-properties fo:margin-left="0cm" fo:margin-right="0cm" fo:margin-top="0cm" fo:margin-bottom="0cm" fo:text-align="start" fo:text-indent="0cm" style:punctuation-wrap="hanging"/>
      <style:text-properties fo:hyphenate="false"/>
    </style:style>
    <style:style style:name="P11" style:family="paragraph">
      <style:paragraph-properties fo:margin-left="0cm" fo:margin-right="0cm" fo:margin-top="0cm" fo:margin-bottom="0cm" fo:text-align="start" fo:text-indent="0cm" style:punctuation-wrap="hanging"/>
      <style:text-properties fo:font-size="14pt" style:font-size-asian="14pt" style:font-size-complex="14pt" fo:hyphenate="false"/>
    </style:style>
    <style:style style:name="P12" style:family="paragraph">
      <style:paragraph-properties fo:text-align="end" style:font-independent-line-spacing="true"/>
      <style:text-properties fo:font-size="18pt" style:font-size-asian="14pt" style:font-size-complex="14pt"/>
    </style:style>
    <style:style style:name="P13" style:family="paragraph">
      <style:paragraph-properties fo:margin-left="0cm" fo:margin-right="0cm" fo:margin-top="0cm" fo:margin-bottom="0.706cm" fo:text-align="start" fo:text-indent="0cm" style:punctuation-wrap="hanging"/>
      <style:text-properties fo:font-size="18pt" fo:hyphenate="false"/>
    </style:style>
    <style:style style:name="P14" style:family="paragraph">
      <style:paragraph-properties fo:margin-left="0cm" fo:margin-right="0cm" fo:margin-top="0cm" fo:margin-bottom="0.353cm" fo:text-align="start" fo:text-indent="0cm" style:punctuation-wrap="hanging"/>
      <style:text-properties fo:font-size="18pt" fo:hyphenate="false"/>
    </style:style>
    <style:style style:name="P15" style:family="paragraph">
      <style:paragraph-properties fo:margin-left="0cm" fo:margin-right="0cm" fo:margin-top="0.141cm" fo:margin-bottom="0.19cm" fo:line-height="80%" fo:text-align="start" fo:text-indent="0cm" style:punctuation-wrap="hanging"/>
      <style:text-properties fo:font-size="18pt" fo:hyphenate="false"/>
    </style:style>
    <style:style style:name="P16" style:family="paragraph">
      <style:paragraph-properties fo:margin-left="0cm" fo:margin-right="0cm" fo:margin-top="0.141cm" fo:margin-bottom="0.19cm" fo:line-height="100%" fo:text-align="start" fo:text-indent="0cm" style:punctuation-wrap="hanging"/>
      <style:text-properties fo:font-size="18pt" fo:hyphenate="false"/>
    </style:style>
    <style:style style:name="P17" style:family="paragraph">
      <style:paragraph-properties fo:margin-top="0cm" fo:margin-bottom="0cm" fo:text-align="center" style:punctuation-wrap="hanging"/>
      <style:text-properties fo:hyphenate="false"/>
    </style:style>
    <style:style style:name="P18" style:family="paragraph">
      <style:paragraph-properties fo:margin-left="0cm" fo:margin-right="0cm" fo:margin-top="0cm" fo:margin-bottom="0.423cm" fo:text-align="start" fo:text-indent="0cm" style:punctuation-wrap="hanging"/>
      <style:text-properties fo:font-size="18pt" fo:hyphenate="false"/>
    </style:style>
    <style:style style:name="P19" style:family="paragraph">
      <style:paragraph-properties fo:margin-left="0cm" fo:margin-right="0cm" fo:margin-top="0cm" fo:margin-bottom="0cm" fo:line-height="100%" fo:text-align="start" fo:text-indent="0cm" style:punctuation-wrap="hanging"/>
      <style:text-properties fo:hyphenate="false"/>
    </style:style>
    <style:style style:name="P20" style:family="paragraph">
      <style:paragraph-properties fo:margin-left="0cm" fo:margin-right="0cm" fo:margin-top="0.225cm" fo:margin-bottom="0.5cm" fo:text-align="start" fo:text-indent="0cm" style:punctuation-wrap="hanging"/>
      <style:text-properties fo:hyphenate="false"/>
    </style:style>
    <style:style style:name="P21" style:family="paragraph">
      <style:paragraph-properties fo:margin-left="0cm" fo:margin-right="0cm" fo:margin-top="0.225cm" fo:margin-bottom="0cm" fo:text-align="center" fo:text-indent="0cm" style:punctuation-wrap="hanging"/>
      <style:text-properties fo:font-size="18pt" fo:hyphenate="false"/>
    </style:style>
    <style:style style:name="P22" style:family="paragraph">
      <style:paragraph-properties fo:margin-left="0cm" fo:margin-right="0cm" fo:margin-top="0.225cm" fo:margin-bottom="0cm" fo:text-align="start" fo:text-indent="0cm" style:punctuation-wrap="hanging"/>
      <style:text-properties fo:font-size="18pt" fo:hyphenate="false"/>
    </style:style>
    <style:style style:name="P23" style:family="paragraph">
      <style:paragraph-properties fo:margin-left="0.304cm" fo:margin-right="0cm" fo:margin-top="0.225cm" fo:margin-bottom="0cm" fo:text-align="start" fo:text-indent="0cm" style:punctuation-wrap="hanging"/>
      <style:text-properties fo:font-size="18pt" fo:hyphenate="false"/>
    </style:style>
    <style:style style:name="P24" style:family="paragraph">
      <style:paragraph-properties fo:margin-left="2.465cm" fo:margin-right="0cm" fo:margin-top="0.141cm" fo:margin-bottom="0cm" fo:text-align="start" fo:text-indent="0cm" style:punctuation-wrap="hanging"/>
      <style:text-properties fo:font-size="18pt" fo:hyphenate="false"/>
    </style:style>
    <style:style style:name="P25" style:family="paragraph">
      <style:paragraph-properties fo:margin-left="0cm" fo:margin-right="0cm" fo:margin-top="0.141cm" fo:margin-bottom="0cm" fo:text-align="start" fo:text-indent="0cm" style:punctuation-wrap="hanging"/>
      <style:text-properties fo:font-size="18pt" fo:hyphenate="false"/>
    </style:style>
    <style:style style:name="P26" style:family="paragraph">
      <style:paragraph-properties fo:margin-left="0cm" fo:margin-right="0cm" fo:margin-top="0cm" fo:margin-bottom="0.353cm" fo:text-align="center" fo:text-indent="0cm" style:punctuation-wrap="hanging"/>
      <style:text-properties fo:font-size="18pt" fo:hyphenate="false"/>
    </style:style>
    <style:style style:name="P27" style:family="paragraph">
      <style:paragraph-properties fo:margin-left="0cm" fo:margin-right="0cm" fo:margin-top="0cm" fo:margin-bottom="0.706cm" fo:text-align="center" fo:text-indent="0cm" style:punctuation-wrap="hanging"/>
      <style:text-properties fo:font-size="18pt" fo:hyphenate="false"/>
    </style:style>
    <style:style style:name="P28" style:family="paragraph">
      <style:paragraph-properties fo:margin-left="0cm" fo:margin-right="0cm" fo:margin-top="0.197cm" fo:margin-bottom="0cm" fo:line-height="150%" fo:text-align="start" fo:text-indent="0cm" style:punctuation-wrap="hanging"/>
      <style:text-properties fo:font-size="18pt" fo:hyphenate="false"/>
    </style:style>
    <style:style style:name="P29" style:family="paragraph">
      <style:paragraph-properties fo:margin-left="0.304cm" fo:margin-right="0cm" fo:margin-top="0.225cm" fo:margin-bottom="0cm" fo:text-align="center" fo:text-indent="0cm" style:punctuation-wrap="hanging"/>
      <style:text-properties fo:font-size="18pt" fo:hyphenate="false"/>
    </style:style>
    <style:style style:name="T1" style:family="text">
      <style:text-properties fo:color="#ffffff" style:text-line-through-style="none" fo:font-family="'Lucida Sans Unicode'" fo:font-size="48pt" fo:letter-spacing="normal" fo:font-style="normal" style:text-underline-style="none" fo:font-weight="bold" style:font-size-asian="48pt" style:font-style-asian="normal" style:font-weight-asian="bold" style:font-size-complex="48pt" style:font-style-complex="normal" style:font-weight-complex="bold"/>
    </style:style>
    <style:style style:name="T2" style:family="text">
      <style:text-properties fo:color="#ffffff" style:text-line-through-style="none" fo:font-family="OpenSans" fo:font-size="18pt" fo:letter-spacing="normal" fo:font-style="normal" style:text-underline-style="none" fo:font-weight="normal" style:font-size-asian="18pt" style:font-style-asian="normal" style:font-weight-asian="normal" style:font-size-complex="18pt" style:font-style-complex="normal" style:font-weight-complex="normal"/>
    </style:style>
    <style:style style:name="T3" style:family="text">
      <style:text-properties fo:color="#ffffff" style:text-line-through-style="none" fo:font-family="'Lucida Sans Unicode'" fo:font-size="40pt" fo:letter-spacing="normal" fo:font-style="normal" style:text-underline-style="none" fo:font-weight="bold" style:font-size-asian="40pt" style:font-style-asian="normal" style:font-weight-asian="bold" style:font-size-complex="40pt" style:font-style-complex="normal" style:font-weight-complex="bold"/>
    </style:style>
    <style:style style:name="T4" style:family="text">
      <style:text-properties fo:color="#006aac" style:text-line-through-style="none" fo:font-family="OpenSans" fo:font-size="32pt" fo:letter-spacing="normal" fo:font-style="normal" style:text-underline-style="none" fo:font-weight="bold" style:font-size-asian="32pt" style:font-style-asian="normal" style:font-weight-asian="bold" style:font-size-complex="32pt" style:font-style-complex="normal" style:font-weight-complex="bold"/>
    </style:style>
    <style:style style:name="T5" style:family="text">
      <style:text-properties fo:color="#000000" style:text-line-through-style="none" fo:font-family="'Lucida Sans Unicode'" fo:font-size="24pt" fo:letter-spacing="normal" fo:font-style="normal" style:text-underline-style="none" fo:font-weight="normal" style:font-size-asian="24pt" style:font-style-asian="normal" style:font-weight-asian="normal" style:font-size-complex="24pt" style:font-style-complex="normal" style:font-weight-complex="normal"/>
    </style:style>
    <style:style style:name="T6" style:family="text">
      <style:text-properties fo:color="#006aac" style:text-line-through-style="none" fo:font-family="OpenSans" fo:font-size="32pt" fo:letter-spacing="normal" fo:font-style="normal" style:text-underline-style="none" fo:font-weight="normal" style:font-size-asian="32pt" style:font-style-asian="normal" style:font-weight-asian="normal" style:font-size-complex="32pt" style:font-style-complex="normal" style:font-weight-complex="normal"/>
    </style:style>
    <style:style style:name="T7" style:family="text">
      <style:text-properties fo:color="#006aac" style:text-line-through-style="none" fo:font-family="OpenSans" fo:font-size="36pt" fo:letter-spacing="normal" fo:font-style="normal" style:text-underline-style="none" fo:font-weight="normal" style:font-size-asian="36pt" style:font-style-asian="normal" style:font-weight-asian="normal" style:font-size-complex="36pt" style:font-style-complex="normal" style:font-weight-complex="normal"/>
    </style:style>
    <style:style style:name="T8" style:family="text">
      <style:text-properties fo:color="#000000" style:text-line-through-style="none" fo:font-family="'Lucida Sans Unicode'" fo:font-size="20pt" fo:letter-spacing="normal" fo:font-style="normal" style:text-underline-style="none" fo:font-weight="normal" style:font-size-asian="20pt" style:font-style-asian="normal" style:font-weight-asian="normal" style:font-size-complex="20pt" style:font-style-complex="normal" style:font-weight-complex="normal"/>
    </style:style>
    <style:style style:name="T9" style:family="text">
      <style:text-properties fo:color="#000000" style:text-line-through-style="none" fo:font-family="'Lucida Sans Unicode'" fo:font-size="8pt" fo:letter-spacing="normal" fo:font-style="normal" style:text-underline-style="none" fo:font-weight="normal" style:font-size-asian="8pt" style:font-style-asian="normal" style:font-weight-asian="normal" style:font-size-complex="8pt" style:font-style-complex="normal" style:font-weight-complex="normal"/>
    </style:style>
    <style:style style:name="T10" style:family="text">
      <style:text-properties fo:color="#000000" style:text-line-through-style="none" fo:font-family="'Lucida Sans Unicode'" fo:font-size="23pt" fo:letter-spacing="normal" fo:font-style="normal" style:text-underline-style="none" fo:font-weight="normal" style:font-size-asian="23pt" style:font-style-asian="normal" style:font-weight-asian="normal" style:font-size-complex="23pt" style:font-style-complex="normal" style:font-weight-complex="normal"/>
    </style:style>
    <style:style style:name="T11" style:family="text">
      <style:text-properties fo:color="#000000" style:text-line-through-style="none" fo:font-family="'Lucida Sans Unicode'" fo:font-size="16pt" fo:letter-spacing="normal" fo:font-style="normal" style:text-underline-style="none" fo:font-weight="normal" style:font-size-asian="16pt" style:font-style-asian="normal" style:font-weight-asian="normal" style:font-size-complex="16pt" style:font-style-complex="normal" style:font-weight-complex="normal"/>
    </style:style>
    <style:style style:name="T12" style:family="text">
      <style:text-properties fo:color="#000000" style:text-line-through-style="none" fo:font-family="'Lucida Sans Unicode'" fo:font-size="27pt" fo:letter-spacing="normal" fo:font-style="normal" style:text-underline-style="none" fo:font-weight="normal" style:font-size-asian="27pt" style:font-style-asian="normal" style:font-weight-asian="normal" style:font-size-complex="27pt" style:font-style-complex="normal" style:font-weight-complex="normal"/>
    </style:style>
    <style:style style:name="T13" style:family="text">
      <style:text-properties fo:color="#000000" style:text-line-through-style="none" fo:font-family="'Lucida Sans Unicode'" fo:font-size="28pt" fo:letter-spacing="normal" fo:font-style="normal" style:text-underline-style="solid" style:text-underline-width="auto" style:text-underline-color="font-color" fo:font-weight="bold" style:font-size-asian="28pt" style:font-style-asian="normal" style:font-weight-asian="bold" style:font-size-complex="28pt" style:font-style-complex="normal" style:font-weight-complex="bold"/>
    </style:style>
    <style:style style:name="T14" style:family="text">
      <style:text-properties fo:color="#000000" style:text-line-through-style="none" fo:font-family="'Lucida Sans Unicode'" fo:font-size="28pt" fo:letter-spacing="normal" fo:font-style="normal" style:text-underline-style="none" fo:font-weight="bold" style:font-size-asian="28pt" style:font-style-asian="normal" style:font-weight-asian="bold" style:font-size-complex="28pt" style:font-style-complex="normal" style:font-weight-complex="bold"/>
    </style:style>
    <style:style style:name="T15" style:family="text">
      <style:text-properties fo:color="#000000" style:text-line-through-style="none" fo:font-family="'Lucida Sans Unicode'" fo:font-size="28pt" fo:letter-spacing="normal" fo:font-style="normal" style:text-underline-style="none" fo:font-weight="normal" style:font-size-asian="28pt" style:font-style-asian="normal" style:font-weight-asian="normal" style:font-size-complex="28pt" style:font-style-complex="normal" style:font-weight-complex="normal"/>
    </style:style>
    <style:style style:name="T16" style:family="text">
      <style:text-properties fo:color="#000000" style:text-line-through-style="none" fo:font-family="OpenSans" fo:font-size="48pt" fo:letter-spacing="normal" fo:font-style="normal" style:text-underline-style="none" fo:font-weight="bold" style:font-size-asian="48pt" style:font-style-asian="normal" style:font-weight-asian="bold" style:font-size-complex="48pt" style:font-style-complex="normal" style:font-weight-complex="bold"/>
    </style:style>
    <style:style style:name="T17" style:family="text">
      <style:text-properties fo:color="#808080" style:text-line-through-style="none" fo:font-family="OpenSans" fo:font-size="36pt" fo:letter-spacing="normal" fo:font-style="normal" style:text-underline-style="none" fo:font-weight="normal" style:font-size-asian="36pt" style:font-style-asian="normal" style:font-weight-asian="normal" style:font-size-complex="36pt" style:font-style-complex="normal" style:font-weight-complex="normal"/>
    </style:style>
    <style:style style:name="T18" style:family="text">
      <style:text-properties fo:color="#000000" style:text-line-through-style="none" fo:font-family="OpenSans" fo:font-size="10pt" fo:letter-spacing="normal" fo:font-style="normal" style:text-underline-style="none" fo:font-weight="normal" style:font-size-asian="10pt" style:font-style-asian="normal" style:font-weight-asian="normal" style:font-size-complex="10pt" style:font-style-complex="normal" style:font-weight-complex="normal"/>
    </style:style>
    <style:style style:name="T19" style:family="text">
      <style:text-properties fo:color="#000000" style:text-line-through-style="none" fo:font-family="+mn-lt" fo:font-size="18pt" fo:letter-spacing="normal" fo:font-style="normal" style:text-underline-style="none" fo:font-weight="normal" style:font-family-asian="+mn-ea" style:font-size-asian="18pt" style:font-style-asian="normal" style:font-weight-asian="normal" style:font-family-complex="+mn-cs" style:font-size-complex="18pt" style:font-style-complex="normal" style:font-weight-complex="normal"/>
    </style:style>
    <style:style style:name="T20" style:family="text">
      <style:text-properties fo:color="#000000" style:text-line-through-style="none" fo:font-family="OpenSans" fo:font-size="20pt" fo:letter-spacing="normal" fo:font-style="normal" style:text-underline-style="none" fo:font-weight="bold" style:font-size-asian="20pt" style:font-style-asian="normal" style:font-weight-asian="bold" style:font-size-complex="20pt" style:font-style-complex="normal" style:font-weight-complex="bold"/>
    </style:style>
    <style:style style:name="T21" style:family="text">
      <style:text-properties fo:color="#000000" style:text-line-through-style="none" fo:font-family="OpenSans" fo:font-size="20pt" fo:letter-spacing="normal" fo:font-style="normal" style:text-underline-style="none" fo:font-weight="normal" style:font-size-asian="20pt" style:font-style-asian="normal" style:font-weight-asian="normal" style:font-size-complex="20pt" style:font-style-complex="normal" style:font-weight-complex="normal"/>
    </style:style>
    <style:style style:name="T22" style:family="text">
      <style:text-properties fo:color="#006aac" style:text-line-through-style="none" fo:font-family="OpenSans" fo:font-size="24pt" fo:letter-spacing="normal" fo:font-style="normal" style:text-underline-style="none" fo:font-weight="bold" style:font-size-asian="24pt" style:font-style-asian="normal" style:font-weight-asian="bold" style:font-size-complex="24pt" style:font-style-complex="normal" style:font-weight-complex="bold"/>
    </style:style>
    <style:style style:name="T23" style:family="text">
      <style:text-properties fo:color="#000000" style:text-line-through-style="none" fo:font-family="OpenSans" fo:font-size="14pt" fo:letter-spacing="normal" fo:font-style="normal" style:text-underline-style="none" fo:font-weight="normal" style:font-size-asian="14pt" style:font-style-asian="normal" style:font-weight-asian="normal" style:font-size-complex="14pt" style:font-style-complex="normal" style:font-weight-complex="normal"/>
    </style:style>
    <style:style style:name="T24" style:family="text">
      <style:text-properties fo:color="#000000" style:text-line-through-style="none" fo:font-family="OpenSans" fo:font-size="14pt" fo:letter-spacing="normal" fo:font-style="normal" style:text-underline-style="none" fo:font-weight="normal" style:font-family-asian="'ヒラギノ角ゴ Pro W3'" style:font-size-asian="14pt" style:font-style-asian="normal" style:font-weight-asian="normal" style:font-family-complex="'ヒラギノ角ゴ Pro W3'" style:font-size-complex="14pt" style:font-style-complex="normal" style:font-weight-complex="normal"/>
    </style:style>
    <style:style style:name="T25" style:family="text">
      <style:text-properties fo:color="#000000" style:text-line-through-style="none" fo:font-family="OpenSans" fo:font-size="14pt" fo:letter-spacing="normal" fo:font-style="normal" style:text-underline-style="none" fo:font-weight="bold" style:font-family-asian="'ヒラギノ角ゴ Pro W3'" style:font-size-asian="14pt" style:font-style-asian="normal" style:font-weight-asian="bold" style:font-family-complex="'ヒラギノ角ゴ Pro W3'" style:font-size-complex="14pt" style:font-style-complex="normal" style:font-weight-complex="bold"/>
    </style:style>
    <style:style style:name="T26" style:family="text">
      <style:text-properties fo:color="#000000" style:text-line-through-style="none" fo:font-family="OpenSans" fo:font-size="18pt" fo:letter-spacing="normal" fo:font-style="normal" style:text-underline-style="none" fo:font-weight="normal" style:font-size-asian="18pt" style:font-style-asian="normal" style:font-weight-asian="normal" style:font-size-complex="18pt" style:font-style-complex="normal" style:font-weight-complex="normal"/>
    </style:style>
    <style:style style:name="T27" style:family="text">
      <style:text-properties fo:color="#006aac" style:text-line-through-style="none" fo:font-family="'Lucida Sans Unicode'" fo:font-size="32pt" fo:letter-spacing="normal" fo:font-style="normal" style:text-underline-style="none" fo:font-weight="bold" style:font-size-asian="32pt" style:font-style-asian="normal" style:font-weight-asian="bold" style:font-size-complex="32pt" style:font-style-complex="normal" style:font-weight-complex="bold"/>
    </style:style>
    <style:style style:name="T28" style:family="text">
      <style:text-properties fo:color="#000000" style:text-line-through-style="none" fo:font-family="'Lucida Sans Unicode'" fo:font-size="32pt" fo:letter-spacing="normal" fo:font-style="normal" style:text-underline-style="none" fo:font-weight="normal" style:font-size-asian="32pt" style:font-style-asian="normal" style:font-weight-asian="normal" style:font-size-complex="32pt" style:font-style-complex="normal" style:font-weight-complex="normal"/>
    </style:style>
    <style:style style:name="T29" style:family="text">
      <style:text-properties fo:color="#000000" style:text-line-through-style="none" fo:font-family="OpenSans" fo:font-size="16pt" fo:letter-spacing="normal" fo:font-style="normal" style:text-underline-style="solid" style:text-underline-width="auto" style:text-underline-color="font-color" fo:font-weight="normal" style:font-size-asian="16pt" style:font-style-asian="normal" style:font-weight-asian="normal" style:font-size-complex="16pt" style:font-style-complex="normal" style:font-weight-complex="normal"/>
    </style:style>
    <style:style style:name="T30" style:family="text">
      <style:text-properties fo:color="#000000" style:text-line-through-style="none" fo:font-family="OpenSans" fo:font-size="16pt" fo:letter-spacing="normal" fo:font-style="normal" style:text-underline-style="none" fo:font-weight="normal" style:font-size-asian="16pt" style:font-style-asian="normal" style:font-weight-asian="normal" style:font-size-complex="16pt" style:font-style-complex="normal" style:font-weight-complex="normal"/>
    </style:style>
    <style:style style:name="T31" style:family="text">
      <style:text-properties fo:color="#333333" style:text-line-through-style="none" fo:font-family="OpenSans" fo:font-size="16pt" fo:letter-spacing="normal" fo:font-style="normal" style:text-underline-style="none" fo:font-weight="normal" style:font-size-asian="16pt" style:font-style-asian="normal" style:font-weight-asian="normal" style:font-size-complex="16pt" style:font-style-complex="normal" style:font-weight-complex="normal"/>
    </style:style>
    <style:style style:name="T32" style:family="text">
      <style:text-properties fo:color="#ff0000" style:text-line-through-style="none" fo:font-family="'Lucida Sans Unicode'" fo:font-size="20pt" fo:letter-spacing="normal" fo:font-style="normal" style:text-underline-style="none" fo:font-weight="bold" style:font-size-asian="20pt" style:font-style-asian="normal" style:font-weight-asian="bold" style:font-size-complex="20pt" style:font-style-complex="normal" style:font-weight-complex="bold"/>
    </style:style>
    <style:style style:name="T33" style:family="text">
      <style:text-properties fo:color="#006aac" style:text-line-through-style="none" fo:font-family="'Lucida Sans Unicode'" fo:font-size="36pt" fo:letter-spacing="normal" fo:font-style="normal" style:text-underline-style="none" fo:font-weight="bold" style:font-size-asian="36pt" style:font-style-asian="normal" style:font-weight-asian="bold" style:font-size-complex="36pt" style:font-style-complex="normal" style:font-weight-complex="bold"/>
    </style:style>
    <style:style style:name="T34" style:family="text">
      <style:text-properties fo:color="#000000" style:text-line-through-style="none" fo:font-family="Arial" fo:font-size="16pt" fo:letter-spacing="normal" fo:font-style="normal" style:text-underline-style="none" fo:font-weight="normal" style:font-family-asian="'ＭＳ Ｐゴシック'" style:font-pitch-asian="fixed" style:font-size-asian="16pt" style:font-style-asian="normal" style:font-weight-asian="normal" style:font-size-complex="16pt" style:font-style-complex="normal" style:font-weight-complex="normal"/>
    </style:style>
    <style:style style:name="T35" style:family="text">
      <style:text-properties fo:color="#000000" style:text-line-through-style="none" fo:font-family="Arial" fo:font-size="13.5pt" fo:letter-spacing="normal" fo:font-style="normal" style:text-underline-style="none" fo:font-weight="normal" style:font-family-asian="'ＭＳ Ｐゴシック'" style:font-pitch-asian="fixed" style:font-size-asian="13.5pt" style:font-style-asian="normal" style:font-weight-asian="normal" style:font-size-complex="13.5pt" style:font-style-complex="normal" style:font-weight-complex="normal"/>
    </style:style>
    <style:style style:name="T36" style:family="text">
      <style:text-properties fo:color="#000000" style:text-line-through-style="none" fo:font-family="Arial" fo:font-size="13.5pt" fo:letter-spacing="normal" fo:font-style="normal" style:text-underline-style="none" fo:font-weight="bold" style:font-family-asian="'ＭＳ Ｐゴシック'" style:font-pitch-asian="fixed" style:font-size-asian="13.5pt" style:font-style-asian="normal" style:font-weight-asian="bold" style:font-size-complex="13.5pt" style:font-style-complex="normal" style:font-weight-complex="bold"/>
    </style:style>
    <style:style style:name="T37" style:family="text">
      <style:text-properties fo:color="#000000" style:text-line-through-style="none" fo:font-family="Arial" fo:font-size="13.5pt" fo:letter-spacing="normal" fo:font-style="normal" style:text-underline-style="solid" style:text-underline-width="auto" style:text-underline-color="font-color" fo:font-weight="bold" style:font-family-asian="'ＭＳ Ｐゴシック'" style:font-pitch-asian="fixed" style:font-size-asian="13.5pt" style:font-style-asian="normal" style:font-weight-asian="bold" style:font-size-complex="13.5pt" style:font-style-complex="normal" style:font-weight-complex="bold"/>
    </style:style>
    <style:style style:name="T38" style:family="text">
      <style:text-properties fo:color="#006aac" style:text-line-through-style="none" fo:font-family="OpenSans" fo:font-size="20pt" fo:letter-spacing="normal" fo:font-style="normal" style:text-underline-style="none" fo:font-weight="bold" style:font-size-asian="20pt" style:font-style-asian="normal" style:font-weight-asian="bold" style:font-size-complex="20pt" style:font-style-complex="normal" style:font-weight-complex="bold"/>
    </style:style>
    <style:style style:name="T39" style:family="text">
      <style:text-properties fo:color="#000000" style:text-line-through-style="none" fo:font-family="OpenSans" fo:font-size="12pt" fo:letter-spacing="normal" fo:font-style="normal" style:text-underline-style="none" fo:font-weight="normal" style:font-size-asian="12pt" style:font-style-asian="normal" style:font-weight-asian="normal" style:font-size-complex="12pt" style:font-style-complex="normal" style:font-weight-complex="normal"/>
    </style:style>
    <style:style style:name="T40" style:family="text">
      <style:text-properties fo:color="#000000" style:text-line-through-style="none" fo:font-family="OpenSans" fo:font-size="11pt" fo:letter-spacing="normal" fo:font-style="normal" style:text-underline-style="none" fo:font-weight="bold" style:font-size-asian="11pt" style:font-style-asian="normal" style:font-weight-asian="bold" style:font-size-complex="11pt" style:font-style-complex="normal" style:font-weight-complex="bold"/>
    </style:style>
    <style:style style:name="T41" style:family="text">
      <style:text-properties fo:color="#000000" style:text-line-through-style="none" fo:font-family="OpenSans" fo:font-size="11pt" fo:letter-spacing="normal" fo:font-style="normal" style:text-underline-style="none" fo:font-weight="normal" style:font-size-asian="11pt" style:font-style-asian="normal" style:font-weight-asian="normal" style:font-size-complex="11pt" style:font-style-complex="normal" style:font-weight-complex="normal"/>
    </style:style>
    <style:style style:name="T42" style:family="text">
      <style:text-properties fo:color="#ff0000" style:text-line-through-style="none" fo:font-family="OpenSans" fo:font-size="11pt" fo:letter-spacing="normal" fo:font-style="normal" style:text-underline-style="none" fo:font-weight="normal" style:font-size-asian="11pt" style:font-style-asian="normal" style:font-weight-asian="normal" style:font-size-complex="11pt" style:font-style-complex="normal" style:font-weight-complex="normal"/>
    </style:style>
    <style:style style:name="T43" style:family="text">
      <style:text-properties fo:color="#000000" style:text-line-through-style="none" fo:font-family="OpenSans" fo:font-size="11pt" fo:letter-spacing="normal" fo:font-style="italic" style:text-underline-style="none" fo:font-weight="normal" style:font-size-asian="11pt" style:font-style-asian="italic" style:font-weight-asian="normal" style:font-size-complex="11pt" style:font-style-complex="italic" style:font-weight-complex="normal"/>
    </style:style>
    <style:style style:name="T44" style:family="text">
      <style:text-properties fo:color="#000000" style:text-line-through-style="none" fo:font-family="OpenSans" fo:font-size="14pt" fo:letter-spacing="normal" fo:font-style="normal" style:text-underline-style="none" fo:font-weight="bold" style:font-size-asian="14pt" style:font-style-asian="normal" style:font-weight-asian="bold" style:font-size-complex="14pt" style:font-style-complex="normal" style:font-weight-complex="bold"/>
    </style:style>
    <style:style style:name="T45" style:family="text">
      <style:text-properties fo:color="#000000" style:text-line-through-style="none" fo:font-family="+mn-lt" fo:font-size="12pt" fo:letter-spacing="normal" fo:font-style="normal" style:text-underline-style="none" fo:font-weight="normal" style:font-family-asian="+mn-ea" style:font-size-asian="12pt" style:font-style-asian="normal" style:font-weight-asian="normal" style:font-family-complex="+mn-cs" style:font-size-complex="12pt" style:font-style-complex="normal" style:font-weight-complex="normal"/>
    </style:style>
    <style:style style:name="T46" style:family="text">
      <style:text-properties fo:color="#000000" style:text-line-through-style="none" fo:font-family="+mn-lt" fo:font-size="12pt" fo:letter-spacing="normal" fo:font-style="normal" style:text-underline-style="none" fo:font-weight="bold" style:font-family-asian="+mn-ea" style:font-size-asian="12pt" style:font-style-asian="normal" style:font-weight-asian="bold" style:font-family-complex="+mn-cs" style:font-size-complex="12pt" style:font-style-complex="normal" style:font-weight-complex="bold"/>
    </style:style>
    <style:style style:name="T47" style:family="text">
      <style:text-properties fo:color="#006aac" style:text-line-through-style="none" fo:font-family="OpenSans" fo:font-size="27pt" fo:letter-spacing="normal" fo:font-style="normal" style:text-underline-style="none" fo:font-weight="bold" style:font-size-asian="27pt" style:font-style-asian="normal" style:font-weight-asian="bold" style:font-size-complex="27pt" style:font-style-complex="normal" style:font-weight-complex="bold"/>
    </style:style>
    <style:style style:name="T48" style:family="text">
      <style:text-properties fo:color="#006aac" style:text-line-through-style="none" fo:font-family="'Lucida Sans Unicode'" style:font-family-generic="swiss" fo:font-size="32pt" fo:letter-spacing="normal" fo:font-style="normal" style:text-underline-style="none" fo:font-weight="bold" style:font-size-asian="32pt" style:font-style-asian="normal" style:font-weight-asian="bold" style:font-family-complex="'Lucida Sans Unicode'" style:font-family-generic-complex="swiss" style:font-size-complex="32pt" style:font-style-complex="normal" style:font-weight-complex="bold"/>
    </style:style>
    <style:style style:name="T49" style:family="text">
      <style:text-properties style:text-line-through-style="none" fo:letter-spacing="normal" fo:font-style="normal" style:text-underline-style="none" fo:font-weight="normal" style:font-family-asian="'ＭＳ Ｐゴシック'" style:font-pitch-asian="fixed" style:font-style-asian="normal" style:font-weight-asian="normal" style:font-style-complex="normal" style:font-weight-complex="normal"/>
    </style:style>
    <style:style style:name="T50" style:family="text">
      <style:text-properties fo:color="#000000" style:text-line-through-style="none" fo:font-family="Calibri" style:font-family-generic="swiss" fo:font-size="18pt" fo:letter-spacing="normal" fo:font-style="normal" style:text-underline-style="none" fo:font-weight="normal" style:font-family-asian="'ＭＳ Ｐゴシック'" style:font-pitch-asian="fixed" style:font-size-asian="18pt" style:font-style-asian="normal" style:font-weight-asian="normal" style:font-family-complex="+mn-cs" style:font-size-complex="18pt" style:font-style-complex="normal" style:font-weight-complex="normal"/>
    </style:style>
    <style:style style:name="T51" style:family="text">
      <style:text-properties fo:color="#000000" style:text-line-through-style="none" fo:font-family="OpenSans" fo:font-size="18pt" fo:letter-spacing="normal" fo:font-style="normal" style:text-underline-style="none" fo:font-weight="bold" style:font-size-asian="18pt" style:font-style-asian="normal" style:font-weight-asian="bold" style:font-size-complex="18pt" style:font-style-complex="normal" style:font-weight-complex="bold"/>
    </style:style>
    <style:style style:name="T52" style:family="text">
      <style:text-properties fo:color="#000000" style:text-line-through-style="none" fo:font-family="OpenSans" fo:font-size="1pt" fo:letter-spacing="normal" fo:font-style="normal" style:text-underline-style="none" fo:font-weight="normal" style:font-size-asian="1pt" style:font-style-asian="normal" style:font-weight-asian="normal" style:font-size-complex="1pt" style:font-style-complex="normal" style:font-weight-complex="normal"/>
    </style:style>
    <style:style style:name="T53" style:family="text">
      <style:text-properties fo:color="#000000" style:text-line-through-style="none" fo:font-family="OpenSans" fo:font-size="32pt" fo:letter-spacing="normal" fo:font-style="normal" style:text-underline-style="none" fo:font-weight="normal" style:font-size-asian="32pt" style:font-style-asian="normal" style:font-weight-asian="normal" style:font-size-complex="32pt" style:font-style-complex="normal" style:font-weight-complex="normal"/>
    </style:style>
    <style:style style:name="T54" style:family="text">
      <style:text-properties fo:color="#000000" style:text-line-through-style="none" fo:font-family="OpenSans" fo:font-size="27pt" fo:letter-spacing="normal" fo:font-style="normal" style:text-underline-style="none" fo:font-weight="normal" style:font-size-asian="27pt" style:font-style-asian="normal" style:font-weight-asian="normal" style:font-size-complex="27pt" style:font-style-complex="normal" style:font-weight-complex="normal"/>
    </style:style>
    <style:style style:name="T55" style:family="text">
      <style:text-properties fo:color="#006aac" style:text-line-through-style="none" fo:font-family="OpenSans" fo:font-size="36pt" fo:letter-spacing="normal" fo:font-style="normal" style:text-underline-style="none" fo:font-weight="bold" style:font-size-asian="36pt" style:font-style-asian="normal" style:font-weight-asian="bold" style:font-size-complex="36pt" style:font-style-complex="normal" style:font-weight-complex="bold"/>
    </style:style>
    <style:style style:name="T56" style:family="text">
      <style:text-properties fo:color="#006aac" style:text-line-through-style="none" fo:font-family="OpenSans" fo:font-size="9pt" fo:letter-spacing="normal" fo:font-style="normal" style:text-underline-style="none" fo:font-weight="bold" style:font-size-asian="9pt" style:font-style-asian="normal" style:font-weight-asian="bold" style:font-size-complex="9pt" style:font-style-complex="normal" style:font-weight-complex="bold"/>
    </style:style>
    <style:style style:name="T57" style:family="text">
      <style:text-properties fo:color="#006aac" style:text-line-through-style="none" fo:font-family="OpenSans" fo:font-size="18pt" fo:letter-spacing="normal" fo:font-style="normal" style:text-underline-style="none" fo:font-weight="bold" style:font-size-asian="18pt" style:font-style-asian="normal" style:font-weight-asian="bold" style:font-size-complex="18pt" style:font-style-complex="normal" style:font-weight-complex="bold"/>
    </style:style>
    <style:style style:name="T58" style:family="text">
      <style:text-properties fo:color="#000000" style:text-line-through-style="none" fo:font-family="OpenSans" fo:font-size="18pt" fo:letter-spacing="normal" fo:font-style="normal" style:text-underline-style="solid" style:text-underline-width="auto" style:text-underline-color="font-color" fo:font-weight="normal" style:font-size-asian="18pt" style:font-style-asian="normal" style:font-weight-asian="normal" style:font-size-complex="18pt" style:font-style-complex="normal" style:font-weight-complex="normal"/>
    </style:style>
    <style:style style:name="T59" style:family="text">
      <style:text-properties style:text-line-through-style="none" fo:letter-spacing="normal" fo:font-style="normal" style:text-underline-style="none" fo:font-weight="normal" style:font-style-asian="normal" style:font-weight-asian="normal" style:font-style-complex="normal" style:font-weight-complex="normal"/>
    </style:style>
    <style:style style:name="T60" style:family="text">
      <style:text-properties style:text-line-through-style="none" fo:letter-spacing="normal" fo:font-style="normal" style:text-underline-style="none" fo:font-weight="bold" style:font-style-asian="normal" style:font-weight-asian="bold" style:font-style-complex="normal" style:font-weight-complex="bold"/>
    </style:style>
    <style:style style:name="T61" style:family="text">
      <style:text-properties fo:color="#000000" style:text-line-through-style="none" fo:font-family="OpenSans" fo:font-size="24pt" fo:letter-spacing="normal" fo:font-style="normal" style:text-underline-style="none" fo:font-weight="bold" style:font-size-asian="24pt" style:font-style-asian="normal" style:font-weight-asian="bold" style:font-family-complex="'Lucida Sans Unicode'" style:font-family-generic-complex="swiss" style:font-size-complex="24pt" style:font-style-complex="normal" style:font-weight-complex="bold"/>
    </style:style>
    <style:style style:name="T62" style:family="text">
      <style:text-properties fo:color="#f06000" style:text-line-through-style="none" fo:font-family="'Lucida Sans Unicode'" style:font-family-generic="swiss" fo:font-size="18pt" fo:letter-spacing="normal" fo:font-style="normal" style:text-underline-style="solid" style:text-underline-width="auto" style:text-underline-color="font-color" fo:font-weight="bold" style:font-size-asian="18pt" style:font-style-asian="normal" style:font-weight-asian="bold" style:font-family-complex="'Lucida Sans Unicode'" style:font-family-generic-complex="swiss" style:font-size-complex="18pt" style:font-style-complex="normal" style:font-weight-complex="bold"/>
    </style:style>
    <style:style style:name="T63" style:family="text">
      <style:text-properties fo:color="#000000" style:text-line-through-style="none" fo:font-family="'Lucida Sans Unicode'" style:font-family-generic="swiss" fo:font-size="18pt" fo:letter-spacing="normal" fo:font-style="normal" style:text-underline-style="none" fo:font-weight="bold" style:font-size-asian="18pt" style:font-style-asian="normal" style:font-weight-asian="bold" style:font-family-complex="'Lucida Sans Unicode'" style:font-family-generic-complex="swiss" style:font-size-complex="18pt" style:font-style-complex="normal" style:font-weight-complex="bold"/>
    </style:style>
    <style:style style:name="T64" style:family="text">
      <style:text-properties fo:color="#006aac" style:text-line-through-style="none" fo:font-family="OpenSans" fo:font-size="60pt" fo:letter-spacing="normal" fo:font-style="normal" style:text-underline-style="none" fo:font-weight="bold" style:font-size-asian="60pt" style:font-style-asian="normal" style:font-weight-asian="bold" style:font-size-complex="60pt" style:font-style-complex="normal" style:font-weight-complex="bold"/>
    </style:style>
    <text:list-style style:name="L1">
      <text:list-level-style-bullet text:level="1" text:bullet-char="●">
        <style:list-level-properties/>
        <style:text-properties fo:font-family="StarSymbol" style:use-window-font-color="true" fo:font-size="45%"/>
      </text:list-level-style-bullet>
      <text:list-level-style-bullet text:level="2" text:bullet-char="●">
        <style:list-level-properties text:space-before="0.6cm" text:min-label-width="0.6cm"/>
        <style:text-properties fo:font-family="StarSymbol" style:use-window-font-color="true" fo:font-size="45%"/>
      </text:list-level-style-bullet>
      <text:list-level-style-bullet text:level="3" text:bullet-char="●">
        <style:list-level-properties text:space-before="1.2cm" text:min-label-width="0.6cm"/>
        <style:text-properties fo:font-family="StarSymbol" style:use-window-font-color="true" fo:font-size="45%"/>
      </text:list-level-style-bullet>
      <text:list-level-style-bullet text:level="4" text:bullet-char="●">
        <style:list-level-properties text:space-before="1.8cm" text:min-label-width="0.6cm"/>
        <style:text-properties fo:font-family="StarSymbol" style:use-window-font-color="true" fo:font-size="45%"/>
      </text:list-level-style-bullet>
      <text:list-level-style-bullet text:level="5" text:bullet-char="●">
        <style:list-level-properties text:space-before="2.4cm" text:min-label-width="0.6cm"/>
        <style:text-properties fo:font-family="StarSymbol" style:use-window-font-color="true" fo:font-size="45%"/>
      </text:list-level-style-bullet>
      <text:list-level-style-bullet text:level="6" text:bullet-char="●">
        <style:list-level-properties text:space-before="3cm" text:min-label-width="0.6cm"/>
        <style:text-properties fo:font-family="StarSymbol" style:use-window-font-color="true" fo:font-size="45%"/>
      </text:list-level-style-bullet>
      <text:list-level-style-bullet text:level="7" text:bullet-char="●">
        <style:list-level-properties text:space-before="3.6cm" text:min-label-width="0.6cm"/>
        <style:text-properties fo:font-family="StarSymbol" style:use-window-font-color="true" fo:font-size="45%"/>
      </text:list-level-style-bullet>
      <text:list-level-style-bullet text:level="8" text:bullet-char="●">
        <style:list-level-properties text:space-before="4.2cm" text:min-label-width="0.6cm"/>
        <style:text-properties fo:font-family="StarSymbol" style:use-window-font-color="true" fo:font-size="45%"/>
      </text:list-level-style-bullet>
      <text:list-level-style-bullet text:level="9" text:bullet-char="●">
        <style:list-level-properties text:space-before="4.8cm" text:min-label-width="0.6cm"/>
        <style:text-properties fo:font-family="StarSymbol" style:use-window-font-color="true" fo:font-size="45%"/>
      </text:list-level-style-bullet>
      <text:list-level-style-bullet text:level="10" text:bullet-char="●">
        <style:list-level-properties text:space-before="5.4cm" text:min-label-width="0.6cm"/>
        <style:text-properties fo:font-family="StarSymbol" style:use-window-font-color="true" fo:font-size="45%"/>
      </text:list-level-style-bullet>
    </text:list-style>
    <text:list-style style:name="L2">
      <text:list-level-style-number text:level="1" style:num-format="">
        <style:list-level-properties/>
        <style:text-properties style:use-window-font-color="true" fo:font-size="45%"/>
      </text:list-level-style-number>
      <text:list-level-style-bullet text:level="2" text:bullet-char="●">
        <style:list-level-properties text:space-before="0.6cm" text:min-label-width="0.6cm"/>
        <style:text-properties fo:font-family="StarSymbol" style:use-window-font-color="true" fo:font-size="45%"/>
      </text:list-level-style-bullet>
      <text:list-level-style-bullet text:level="3" text:bullet-char="●">
        <style:list-level-properties text:space-before="1.2cm" text:min-label-width="0.6cm"/>
        <style:text-properties fo:font-family="StarSymbol" style:use-window-font-color="true" fo:font-size="45%"/>
      </text:list-level-style-bullet>
      <text:list-level-style-bullet text:level="4" text:bullet-char="●">
        <style:list-level-properties text:space-before="1.8cm" text:min-label-width="0.6cm"/>
        <style:text-properties fo:font-family="StarSymbol" style:use-window-font-color="true" fo:font-size="45%"/>
      </text:list-level-style-bullet>
      <text:list-level-style-bullet text:level="5" text:bullet-char="●">
        <style:list-level-properties text:space-before="2.4cm" text:min-label-width="0.6cm"/>
        <style:text-properties fo:font-family="StarSymbol" style:use-window-font-color="true" fo:font-size="45%"/>
      </text:list-level-style-bullet>
      <text:list-level-style-bullet text:level="6" text:bullet-char="●">
        <style:list-level-properties text:space-before="3cm" text:min-label-width="0.6cm"/>
        <style:text-properties fo:font-family="StarSymbol" style:use-window-font-color="true" fo:font-size="45%"/>
      </text:list-level-style-bullet>
      <text:list-level-style-bullet text:level="7" text:bullet-char="●">
        <style:list-level-properties text:space-before="3.6cm" text:min-label-width="0.6cm"/>
        <style:text-properties fo:font-family="StarSymbol" style:use-window-font-color="true" fo:font-size="45%"/>
      </text:list-level-style-bullet>
      <text:list-level-style-bullet text:level="8" text:bullet-char="●">
        <style:list-level-properties text:space-before="4.2cm" text:min-label-width="0.6cm"/>
        <style:text-properties fo:font-family="StarSymbol" style:use-window-font-color="true" fo:font-size="45%"/>
      </text:list-level-style-bullet>
      <text:list-level-style-bullet text:level="9" text:bullet-char="●">
        <style:list-level-properties text:space-before="4.8cm" text:min-label-width="0.6cm"/>
        <style:text-properties fo:font-family="StarSymbol" style:use-window-font-color="true" fo:font-size="45%"/>
      </text:list-level-style-bullet>
      <text:list-level-style-bullet text:level="10" text:bullet-char="●">
        <style:list-level-properties text:space-before="5.4cm" text:min-label-width="0.6cm"/>
        <style:text-properties fo:font-family="StarSymbol" style:use-window-font-color="true" fo:font-size="45%"/>
      </text:list-level-style-bullet>
    </text:list-style>
    <text:list-style style:name="L3">
      <text:list-level-style-bullet text:level="1" text:bullet-char="">
        <style:list-level-properties text:space-before="0.305cm" text:min-label-width="0.709cm"/>
        <style:text-properties fo:font-family="'Wingdings 3'" style:font-family-generic="roman" fo:color="#2da2bf" fo:font-size="68%"/>
      </text:list-level-style-bullet>
      <text:list-level-style-bullet text:level="2" text:bullet-char="●">
        <style:list-level-properties text:space-before="0.6cm" text:min-label-width="0.6cm"/>
        <style:text-properties fo:font-family="StarSymbol" style:use-window-font-color="true" fo:font-size="45%"/>
      </text:list-level-style-bullet>
      <text:list-level-style-bullet text:level="3" text:bullet-char="●">
        <style:list-level-properties text:space-before="1.2cm" text:min-label-width="0.6cm"/>
        <style:text-properties fo:font-family="StarSymbol" style:use-window-font-color="true" fo:font-size="45%"/>
      </text:list-level-style-bullet>
      <text:list-level-style-bullet text:level="4" text:bullet-char="●">
        <style:list-level-properties text:space-before="1.8cm" text:min-label-width="0.6cm"/>
        <style:text-properties fo:font-family="StarSymbol" style:use-window-font-color="true" fo:font-size="45%"/>
      </text:list-level-style-bullet>
      <text:list-level-style-bullet text:level="5" text:bullet-char="●">
        <style:list-level-properties text:space-before="2.4cm" text:min-label-width="0.6cm"/>
        <style:text-properties fo:font-family="StarSymbol" style:use-window-font-color="true" fo:font-size="45%"/>
      </text:list-level-style-bullet>
      <text:list-level-style-bullet text:level="6" text:bullet-char="●">
        <style:list-level-properties text:space-before="3cm" text:min-label-width="0.6cm"/>
        <style:text-properties fo:font-family="StarSymbol" style:use-window-font-color="true" fo:font-size="45%"/>
      </text:list-level-style-bullet>
      <text:list-level-style-bullet text:level="7" text:bullet-char="●">
        <style:list-level-properties text:space-before="3.6cm" text:min-label-width="0.6cm"/>
        <style:text-properties fo:font-family="StarSymbol" style:use-window-font-color="true" fo:font-size="45%"/>
      </text:list-level-style-bullet>
      <text:list-level-style-bullet text:level="8" text:bullet-char="●">
        <style:list-level-properties text:space-before="4.2cm" text:min-label-width="0.6cm"/>
        <style:text-properties fo:font-family="StarSymbol" style:use-window-font-color="true" fo:font-size="45%"/>
      </text:list-level-style-bullet>
      <text:list-level-style-bullet text:level="9" text:bullet-char="●">
        <style:list-level-properties text:space-before="4.8cm" text:min-label-width="0.6cm"/>
        <style:text-properties fo:font-family="StarSymbol" style:use-window-font-color="true" fo:font-size="45%"/>
      </text:list-level-style-bullet>
      <text:list-level-style-bullet text:level="10" text:bullet-char="●">
        <style:list-level-properties text:space-before="5.4cm" text:min-label-width="0.6cm"/>
        <style:text-properties fo:font-family="StarSymbol" style:use-window-font-color="true" fo:font-size="45%"/>
      </text:list-level-style-bullet>
    </text:list-style>
    <text:list-style style:name="L4">
      <text:list-level-style-bullet text:level="1" text:bullet-char="">
        <style:list-level-properties text:space-before="0.305cm" text:min-label-width="0.709cm"/>
        <style:text-properties fo:font-family="'Wingdings 3'" style:font-family-generic="roman" fo:color="#2da2bf" fo:font-size="68%"/>
      </text:list-level-style-bullet>
      <text:list-level-style-bullet text:level="2" text:bullet-char="◦">
        <style:list-level-properties text:space-before="1.09cm" text:min-label-width="0.634cm"/>
        <style:text-properties fo:font-family="Verdana" style:font-family-generic="swiss" fo:color="#2da2bf" fo:font-size="100%"/>
      </text:list-level-style-bullet>
      <text:list-level-style-bullet text:level="3" text:bullet-char="●">
        <style:list-level-properties text:space-before="1.2cm" text:min-label-width="0.6cm"/>
        <style:text-properties fo:font-family="StarSymbol" style:use-window-font-color="true" fo:font-size="45%"/>
      </text:list-level-style-bullet>
      <text:list-level-style-bullet text:level="4" text:bullet-char="●">
        <style:list-level-properties text:space-before="1.8cm" text:min-label-width="0.6cm"/>
        <style:text-properties fo:font-family="StarSymbol" style:use-window-font-color="true" fo:font-size="45%"/>
      </text:list-level-style-bullet>
      <text:list-level-style-bullet text:level="5" text:bullet-char="●">
        <style:list-level-properties text:space-before="2.4cm" text:min-label-width="0.6cm"/>
        <style:text-properties fo:font-family="StarSymbol" style:use-window-font-color="true" fo:font-size="45%"/>
      </text:list-level-style-bullet>
      <text:list-level-style-bullet text:level="6" text:bullet-char="●">
        <style:list-level-properties text:space-before="3cm" text:min-label-width="0.6cm"/>
        <style:text-properties fo:font-family="StarSymbol" style:use-window-font-color="true" fo:font-size="45%"/>
      </text:list-level-style-bullet>
      <text:list-level-style-bullet text:level="7" text:bullet-char="●">
        <style:list-level-properties text:space-before="3.6cm" text:min-label-width="0.6cm"/>
        <style:text-properties fo:font-family="StarSymbol" style:use-window-font-color="true" fo:font-size="45%"/>
      </text:list-level-style-bullet>
      <text:list-level-style-bullet text:level="8" text:bullet-char="●">
        <style:list-level-properties text:space-before="4.2cm" text:min-label-width="0.6cm"/>
        <style:text-properties fo:font-family="StarSymbol" style:use-window-font-color="true" fo:font-size="45%"/>
      </text:list-level-style-bullet>
      <text:list-level-style-bullet text:level="9" text:bullet-char="●">
        <style:list-level-properties text:space-before="4.8cm" text:min-label-width="0.6cm"/>
        <style:text-properties fo:font-family="StarSymbol" style:use-window-font-color="true" fo:font-size="45%"/>
      </text:list-level-style-bullet>
      <text:list-level-style-bullet text:level="10" text:bullet-char="●">
        <style:list-level-properties text:space-before="5.4cm" text:min-label-width="0.6cm"/>
        <style:text-properties fo:font-family="StarSymbol" style:use-window-font-color="true" fo:font-size="45%"/>
      </text:list-level-style-bullet>
    </text:list-style>
    <text:list-style style:name="L5">
      <text:list-level-style-number text:level="1" style:num-format="">
        <style:list-level-properties text:space-before="0.305cm" text:min-label-width="0.709cm"/>
        <style:text-properties fo:color="#2da2bf" fo:font-size="68%"/>
      </text:list-level-style-number>
      <text:list-level-style-bullet text:level="2" text:bullet-char="●">
        <style:list-level-properties text:space-before="0.6cm" text:min-label-width="0.6cm"/>
        <style:text-properties fo:font-family="StarSymbol" style:use-window-font-color="true" fo:font-size="45%"/>
      </text:list-level-style-bullet>
      <text:list-level-style-bullet text:level="3" text:bullet-char="●">
        <style:list-level-properties text:space-before="1.2cm" text:min-label-width="0.6cm"/>
        <style:text-properties fo:font-family="StarSymbol" style:use-window-font-color="true" fo:font-size="45%"/>
      </text:list-level-style-bullet>
      <text:list-level-style-bullet text:level="4" text:bullet-char="●">
        <style:list-level-properties text:space-before="1.8cm" text:min-label-width="0.6cm"/>
        <style:text-properties fo:font-family="StarSymbol" style:use-window-font-color="true" fo:font-size="45%"/>
      </text:list-level-style-bullet>
      <text:list-level-style-bullet text:level="5" text:bullet-char="●">
        <style:list-level-properties text:space-before="2.4cm" text:min-label-width="0.6cm"/>
        <style:text-properties fo:font-family="StarSymbol" style:use-window-font-color="true" fo:font-size="45%"/>
      </text:list-level-style-bullet>
      <text:list-level-style-bullet text:level="6" text:bullet-char="●">
        <style:list-level-properties text:space-before="3cm" text:min-label-width="0.6cm"/>
        <style:text-properties fo:font-family="StarSymbol" style:use-window-font-color="true" fo:font-size="45%"/>
      </text:list-level-style-bullet>
      <text:list-level-style-bullet text:level="7" text:bullet-char="●">
        <style:list-level-properties text:space-before="3.6cm" text:min-label-width="0.6cm"/>
        <style:text-properties fo:font-family="StarSymbol" style:use-window-font-color="true" fo:font-size="45%"/>
      </text:list-level-style-bullet>
      <text:list-level-style-bullet text:level="8" text:bullet-char="●">
        <style:list-level-properties text:space-before="4.2cm" text:min-label-width="0.6cm"/>
        <style:text-properties fo:font-family="StarSymbol" style:use-window-font-color="true" fo:font-size="45%"/>
      </text:list-level-style-bullet>
      <text:list-level-style-bullet text:level="9" text:bullet-char="●">
        <style:list-level-properties text:space-before="4.8cm" text:min-label-width="0.6cm"/>
        <style:text-properties fo:font-family="StarSymbol" style:use-window-font-color="true" fo:font-size="45%"/>
      </text:list-level-style-bullet>
      <text:list-level-style-bullet text:level="10" text:bullet-char="●">
        <style:list-level-properties text:space-before="5.4cm" text:min-label-width="0.6cm"/>
        <style:text-properties fo:font-family="StarSymbol" style:use-window-font-color="true" fo:font-size="45%"/>
      </text:list-level-style-bullet>
    </text:list-style>
    <text:list-style style:name="L6">
      <text:list-level-style-number text:level="1" style:num-format="">
        <style:list-level-properties text:space-before="0.305cm" text:min-label-width="0.709cm"/>
        <style:text-properties fo:color="#2da2bf" fo:font-size="68%"/>
      </text:list-level-style-number>
      <text:list-level-style-bullet text:level="2" text:bullet-char="◦">
        <style:list-level-properties text:space-before="1.09cm" text:min-label-width="0.634cm"/>
        <style:text-properties fo:font-family="Verdana" style:font-family-generic="swiss" fo:color="#2da2bf" fo:font-size="100%"/>
      </text:list-level-style-bullet>
      <text:list-level-style-bullet text:level="3" text:bullet-char="●">
        <style:list-level-properties text:space-before="1.2cm" text:min-label-width="0.6cm"/>
        <style:text-properties fo:font-family="StarSymbol" style:use-window-font-color="true" fo:font-size="45%"/>
      </text:list-level-style-bullet>
      <text:list-level-style-bullet text:level="4" text:bullet-char="●">
        <style:list-level-properties text:space-before="1.8cm" text:min-label-width="0.6cm"/>
        <style:text-properties fo:font-family="StarSymbol" style:use-window-font-color="true" fo:font-size="45%"/>
      </text:list-level-style-bullet>
      <text:list-level-style-bullet text:level="5" text:bullet-char="●">
        <style:list-level-properties text:space-before="2.4cm" text:min-label-width="0.6cm"/>
        <style:text-properties fo:font-family="StarSymbol" style:use-window-font-color="true" fo:font-size="45%"/>
      </text:list-level-style-bullet>
      <text:list-level-style-bullet text:level="6" text:bullet-char="●">
        <style:list-level-properties text:space-before="3cm" text:min-label-width="0.6cm"/>
        <style:text-properties fo:font-family="StarSymbol" style:use-window-font-color="true" fo:font-size="45%"/>
      </text:list-level-style-bullet>
      <text:list-level-style-bullet text:level="7" text:bullet-char="●">
        <style:list-level-properties text:space-before="3.6cm" text:min-label-width="0.6cm"/>
        <style:text-properties fo:font-family="StarSymbol" style:use-window-font-color="true" fo:font-size="45%"/>
      </text:list-level-style-bullet>
      <text:list-level-style-bullet text:level="8" text:bullet-char="●">
        <style:list-level-properties text:space-before="4.2cm" text:min-label-width="0.6cm"/>
        <style:text-properties fo:font-family="StarSymbol" style:use-window-font-color="true" fo:font-size="45%"/>
      </text:list-level-style-bullet>
      <text:list-level-style-bullet text:level="9" text:bullet-char="●">
        <style:list-level-properties text:space-before="4.8cm" text:min-label-width="0.6cm"/>
        <style:text-properties fo:font-family="StarSymbol" style:use-window-font-color="true" fo:font-size="45%"/>
      </text:list-level-style-bullet>
      <text:list-level-style-bullet text:level="10" text:bullet-char="●">
        <style:list-level-properties text:space-before="5.4cm" text:min-label-width="0.6cm"/>
        <style:text-properties fo:font-family="StarSymbol" style:use-window-font-color="true" fo:font-size="45%"/>
      </text:list-level-style-bullet>
    </text:list-style>
    <text:list-style style:name="L7">
      <text:list-level-style-number text:level="1" style:num-format="">
        <style:list-level-properties/>
        <style:text-properties style:use-window-font-color="true" fo:font-size="45%"/>
      </text:list-level-style-number>
      <text:list-level-style-bullet text:level="2" text:bullet-char="●">
        <style:list-level-properties text:space-before="0.6cm" text:min-label-width="0.6cm"/>
        <style:text-properties fo:font-family="StarSymbol" style:use-window-font-color="true" fo:font-size="45%"/>
      </text:list-level-style-bullet>
      <text:list-level-style-bullet text:level="3" text:bullet-char="●">
        <style:list-level-properties text:space-before="1.2cm" text:min-label-width="0.6cm"/>
        <style:text-properties fo:font-family="StarSymbol" style:use-window-font-color="true" fo:font-size="45%"/>
      </text:list-level-style-bullet>
      <text:list-level-style-bullet text:level="4" text:bullet-char="●">
        <style:list-level-properties text:space-before="1.8cm" text:min-label-width="0.6cm"/>
        <style:text-properties fo:font-family="StarSymbol" style:use-window-font-color="true" fo:font-size="45%"/>
      </text:list-level-style-bullet>
      <text:list-level-style-bullet text:level="5" text:bullet-char="●">
        <style:list-level-properties text:space-before="2.4cm" text:min-label-width="0.6cm"/>
        <style:text-properties fo:font-family="StarSymbol" style:use-window-font-color="true" fo:font-size="45%"/>
      </text:list-level-style-bullet>
      <text:list-level-style-bullet text:level="6" text:bullet-char="●">
        <style:list-level-properties text:space-before="3cm" text:min-label-width="0.6cm"/>
        <style:text-properties fo:font-family="StarSymbol" style:use-window-font-color="true" fo:font-size="45%"/>
      </text:list-level-style-bullet>
      <text:list-level-style-bullet text:level="7" text:bullet-char="●">
        <style:list-level-properties text:space-before="3.6cm" text:min-label-width="0.6cm"/>
        <style:text-properties fo:font-family="StarSymbol" style:use-window-font-color="true" fo:font-size="45%"/>
      </text:list-level-style-bullet>
      <text:list-level-style-bullet text:level="8" text:bullet-char="●">
        <style:list-level-properties text:space-before="4.2cm" text:min-label-width="0.6cm"/>
        <style:text-properties fo:font-family="StarSymbol" style:use-window-font-color="true" fo:font-size="45%"/>
      </text:list-level-style-bullet>
      <text:list-level-style-bullet text:level="9" text:bullet-char="●">
        <style:list-level-properties text:space-before="4.8cm" text:min-label-width="0.6cm"/>
        <style:text-properties fo:font-family="StarSymbol" style:use-window-font-color="true" fo:font-size="45%"/>
      </text:list-level-style-bullet>
      <text:list-level-style-bullet text:level="10" text:bullet-char="●">
        <style:list-level-properties text:space-before="5.4cm" text:min-label-width="0.6cm"/>
        <style:text-properties fo:font-family="StarSymbol" style:use-window-font-color="true" fo:font-size="45%"/>
      </text:list-level-style-bullet>
    </text:list-style>
    <text:list-style style:name="L8">
      <text:list-level-style-number text:level="1" style:num-format="">
        <style:list-level-properties/>
        <style:text-properties style:use-window-font-color="true" fo:font-size="45%"/>
      </text:list-level-style-number>
      <text:list-level-style-bullet text:level="2" text:bullet-char="●">
        <style:list-level-properties text:space-before="0.6cm" text:min-label-width="0.6cm"/>
        <style:text-properties fo:font-family="StarSymbol" style:use-window-font-color="true" fo:font-size="45%"/>
      </text:list-level-style-bullet>
      <text:list-level-style-bullet text:level="3" text:bullet-char="●">
        <style:list-level-properties text:space-before="1.2cm" text:min-label-width="0.6cm"/>
        <style:text-properties fo:font-family="StarSymbol" style:use-window-font-color="true" fo:font-size="45%"/>
      </text:list-level-style-bullet>
      <text:list-level-style-bullet text:level="4" text:bullet-char="●">
        <style:list-level-properties text:space-before="1.8cm" text:min-label-width="0.6cm"/>
        <style:text-properties fo:font-family="StarSymbol" style:use-window-font-color="true" fo:font-size="45%"/>
      </text:list-level-style-bullet>
      <text:list-level-style-bullet text:level="5" text:bullet-char="●">
        <style:list-level-properties text:space-before="2.4cm" text:min-label-width="0.6cm"/>
        <style:text-properties fo:font-family="StarSymbol" style:use-window-font-color="true" fo:font-size="45%"/>
      </text:list-level-style-bullet>
      <text:list-level-style-bullet text:level="6" text:bullet-char="●">
        <style:list-level-properties text:space-before="3cm" text:min-label-width="0.6cm"/>
        <style:text-properties fo:font-family="StarSymbol" style:use-window-font-color="true" fo:font-size="45%"/>
      </text:list-level-style-bullet>
      <text:list-level-style-bullet text:level="7" text:bullet-char="●">
        <style:list-level-properties text:space-before="3.6cm" text:min-label-width="0.6cm"/>
        <style:text-properties fo:font-family="StarSymbol" style:use-window-font-color="true" fo:font-size="45%"/>
      </text:list-level-style-bullet>
      <text:list-level-style-bullet text:level="8" text:bullet-char="●">
        <style:list-level-properties text:space-before="4.2cm" text:min-label-width="0.6cm"/>
        <style:text-properties fo:font-family="StarSymbol" style:use-window-font-color="true" fo:font-size="45%"/>
      </text:list-level-style-bullet>
      <text:list-level-style-bullet text:level="9" text:bullet-char="●">
        <style:list-level-properties text:space-before="4.8cm" text:min-label-width="0.6cm"/>
        <style:text-properties fo:font-family="StarSymbol" style:use-window-font-color="true" fo:font-size="45%"/>
      </text:list-level-style-bullet>
      <text:list-level-style-bullet text:level="10" text:bullet-char="●">
        <style:list-level-properties text:space-before="5.4cm" text:min-label-width="0.6cm"/>
        <style:text-properties fo:font-family="StarSymbol" style:use-window-font-color="true" fo:font-size="45%"/>
      </text:list-level-style-bullet>
    </text:list-style>
    <text:list-style style:name="L9">
      <text:list-level-style-bullet text:level="1" text:bullet-char="●">
        <style:list-level-properties/>
        <style:text-properties fo:font-family="StarSymbol" style:use-window-font-color="true" fo:font-size="45%"/>
      </text:list-level-style-bullet>
      <text:list-level-style-bullet text:level="2" text:bullet-char="●">
        <style:list-level-properties text:space-before="0.6cm" text:min-label-width="0.6cm"/>
        <style:text-properties fo:font-family="StarSymbol" style:use-window-font-color="true" fo:font-size="45%"/>
      </text:list-level-style-bullet>
      <text:list-level-style-bullet text:level="3" text:bullet-char="●">
        <style:list-level-properties text:space-before="1.2cm" text:min-label-width="0.6cm"/>
        <style:text-properties fo:font-family="StarSymbol" style:use-window-font-color="true" fo:font-size="45%"/>
      </text:list-level-style-bullet>
      <text:list-level-style-bullet text:level="4" text:bullet-char="●">
        <style:list-level-properties text:space-before="1.8cm" text:min-label-width="0.6cm"/>
        <style:text-properties fo:font-family="StarSymbol" style:use-window-font-color="true" fo:font-size="45%"/>
      </text:list-level-style-bullet>
      <text:list-level-style-bullet text:level="5" text:bullet-char="●">
        <style:list-level-properties text:space-before="2.4cm" text:min-label-width="0.6cm"/>
        <style:text-properties fo:font-family="StarSymbol" style:use-window-font-color="true" fo:font-size="45%"/>
      </text:list-level-style-bullet>
      <text:list-level-style-bullet text:level="6" text:bullet-char="●">
        <style:list-level-properties text:space-before="3cm" text:min-label-width="0.6cm"/>
        <style:text-properties fo:font-family="StarSymbol" style:use-window-font-color="true" fo:font-size="45%"/>
      </text:list-level-style-bullet>
      <text:list-level-style-bullet text:level="7" text:bullet-char="●">
        <style:list-level-properties text:space-before="3.6cm" text:min-label-width="0.6cm"/>
        <style:text-properties fo:font-family="StarSymbol" style:use-window-font-color="true" fo:font-size="45%"/>
      </text:list-level-style-bullet>
      <text:list-level-style-bullet text:level="8" text:bullet-char="●">
        <style:list-level-properties text:space-before="4.2cm" text:min-label-width="0.6cm"/>
        <style:text-properties fo:font-family="StarSymbol" style:use-window-font-color="true" fo:font-size="45%"/>
      </text:list-level-style-bullet>
      <text:list-level-style-bullet text:level="9" text:bullet-char="●">
        <style:list-level-properties text:space-before="4.8cm" text:min-label-width="0.6cm"/>
        <style:text-properties fo:font-family="StarSymbol" style:use-window-font-color="true" fo:font-size="45%"/>
      </text:list-level-style-bullet>
      <text:list-level-style-bullet text:level="10" text:bullet-char="●">
        <style:list-level-properties text:space-before="5.4cm" text:min-label-width="0.6cm"/>
        <style:text-properties fo:font-family="StarSymbol" style:use-window-font-color="true" fo:font-size="45%"/>
      </text:list-level-style-bullet>
    </text:list-style>
    <text:list-style style:name="L10">
      <text:list-level-style-bullet text:level="1" text:bullet-char="">
        <style:list-level-properties/>
        <style:text-properties fo:font-family="'Wingdings 3'" style:font-family-generic="roman" fo:color="#2da2bf" fo:font-size="68%"/>
      </text:list-level-style-bullet>
      <text:list-level-style-bullet text:level="2" text:bullet-char="●">
        <style:list-level-properties text:space-before="0.6cm" text:min-label-width="0.6cm"/>
        <style:text-properties fo:font-family="StarSymbol" style:use-window-font-color="true" fo:font-size="45%"/>
      </text:list-level-style-bullet>
      <text:list-level-style-bullet text:level="3" text:bullet-char="●">
        <style:list-level-properties text:space-before="1.2cm" text:min-label-width="0.6cm"/>
        <style:text-properties fo:font-family="StarSymbol" style:use-window-font-color="true" fo:font-size="45%"/>
      </text:list-level-style-bullet>
      <text:list-level-style-bullet text:level="4" text:bullet-char="●">
        <style:list-level-properties text:space-before="1.8cm" text:min-label-width="0.6cm"/>
        <style:text-properties fo:font-family="StarSymbol" style:use-window-font-color="true" fo:font-size="45%"/>
      </text:list-level-style-bullet>
      <text:list-level-style-bullet text:level="5" text:bullet-char="●">
        <style:list-level-properties text:space-before="2.4cm" text:min-label-width="0.6cm"/>
        <style:text-properties fo:font-family="StarSymbol" style:use-window-font-color="true" fo:font-size="45%"/>
      </text:list-level-style-bullet>
      <text:list-level-style-bullet text:level="6" text:bullet-char="●">
        <style:list-level-properties text:space-before="3cm" text:min-label-width="0.6cm"/>
        <style:text-properties fo:font-family="StarSymbol" style:use-window-font-color="true" fo:font-size="45%"/>
      </text:list-level-style-bullet>
      <text:list-level-style-bullet text:level="7" text:bullet-char="●">
        <style:list-level-properties text:space-before="3.6cm" text:min-label-width="0.6cm"/>
        <style:text-properties fo:font-family="StarSymbol" style:use-window-font-color="true" fo:font-size="45%"/>
      </text:list-level-style-bullet>
      <text:list-level-style-bullet text:level="8" text:bullet-char="●">
        <style:list-level-properties text:space-before="4.2cm" text:min-label-width="0.6cm"/>
        <style:text-properties fo:font-family="StarSymbol" style:use-window-font-color="true" fo:font-size="45%"/>
      </text:list-level-style-bullet>
      <text:list-level-style-bullet text:level="9" text:bullet-char="●">
        <style:list-level-properties text:space-before="4.8cm" text:min-label-width="0.6cm"/>
        <style:text-properties fo:font-family="StarSymbol" style:use-window-font-color="true" fo:font-size="45%"/>
      </text:list-level-style-bullet>
      <text:list-level-style-bullet text:level="10" text:bullet-char="●">
        <style:list-level-properties text:space-before="5.4cm" text:min-label-width="0.6cm"/>
        <style:text-properties fo:font-family="StarSymbol" style:use-window-font-color="true" fo:font-size="45%"/>
      </text:list-level-style-bullet>
    </text:list-style>
    <text:list-style style:name="L11">
      <text:list-level-style-number text:level="1" style:num-suffix="." style:num-format="A">
        <style:list-level-properties text:space-before="0.001cm" text:min-label-width="0.634cm"/>
        <style:text-properties style:use-window-font-color="true" fo:font-size="45%"/>
      </text:list-level-style-number>
      <text:list-level-style-bullet text:level="2" text:bullet-char="●">
        <style:list-level-properties text:space-before="0.6cm" text:min-label-width="0.6cm"/>
        <style:text-properties fo:font-family="StarSymbol" style:use-window-font-color="true" fo:font-size="45%"/>
      </text:list-level-style-bullet>
      <text:list-level-style-bullet text:level="3" text:bullet-char="●">
        <style:list-level-properties text:space-before="1.2cm" text:min-label-width="0.6cm"/>
        <style:text-properties fo:font-family="StarSymbol" style:use-window-font-color="true" fo:font-size="45%"/>
      </text:list-level-style-bullet>
      <text:list-level-style-bullet text:level="4" text:bullet-char="●">
        <style:list-level-properties text:space-before="1.8cm" text:min-label-width="0.6cm"/>
        <style:text-properties fo:font-family="StarSymbol" style:use-window-font-color="true" fo:font-size="45%"/>
      </text:list-level-style-bullet>
      <text:list-level-style-bullet text:level="5" text:bullet-char="●">
        <style:list-level-properties text:space-before="2.4cm" text:min-label-width="0.6cm"/>
        <style:text-properties fo:font-family="StarSymbol" style:use-window-font-color="true" fo:font-size="45%"/>
      </text:list-level-style-bullet>
      <text:list-level-style-bullet text:level="6" text:bullet-char="●">
        <style:list-level-properties text:space-before="3cm" text:min-label-width="0.6cm"/>
        <style:text-properties fo:font-family="StarSymbol" style:use-window-font-color="true" fo:font-size="45%"/>
      </text:list-level-style-bullet>
      <text:list-level-style-bullet text:level="7" text:bullet-char="●">
        <style:list-level-properties text:space-before="3.6cm" text:min-label-width="0.6cm"/>
        <style:text-properties fo:font-family="StarSymbol" style:use-window-font-color="true" fo:font-size="45%"/>
      </text:list-level-style-bullet>
      <text:list-level-style-bullet text:level="8" text:bullet-char="●">
        <style:list-level-properties text:space-before="4.2cm" text:min-label-width="0.6cm"/>
        <style:text-properties fo:font-family="StarSymbol" style:use-window-font-color="true" fo:font-size="45%"/>
      </text:list-level-style-bullet>
      <text:list-level-style-bullet text:level="9" text:bullet-char="●">
        <style:list-level-properties text:space-before="4.8cm" text:min-label-width="0.6cm"/>
        <style:text-properties fo:font-family="StarSymbol" style:use-window-font-color="true" fo:font-size="45%"/>
      </text:list-level-style-bullet>
      <text:list-level-style-bullet text:level="10" text:bullet-char="●">
        <style:list-level-properties text:space-before="5.4cm" text:min-label-width="0.6cm"/>
        <style:text-properties fo:font-family="StarSymbol" style:use-window-font-color="true" fo:font-size="45%"/>
      </text:list-level-style-bullet>
    </text:list-style>
    <text:list-style style:name="L12">
      <text:list-level-style-number text:level="1" style:num-format="">
        <style:list-level-properties/>
        <style:text-properties style:use-window-font-color="true" fo:font-size="100%"/>
      </text:list-level-style-number>
      <text:list-level-style-bullet text:level="2" text:bullet-char="●">
        <style:list-level-properties text:space-before="0.6cm" text:min-label-width="0.6cm"/>
        <style:text-properties fo:font-family="StarSymbol" style:use-window-font-color="true" fo:font-size="45%"/>
      </text:list-level-style-bullet>
      <text:list-level-style-bullet text:level="3" text:bullet-char="●">
        <style:list-level-properties text:space-before="1.2cm" text:min-label-width="0.6cm"/>
        <style:text-properties fo:font-family="StarSymbol" style:use-window-font-color="true" fo:font-size="45%"/>
      </text:list-level-style-bullet>
      <text:list-level-style-bullet text:level="4" text:bullet-char="●">
        <style:list-level-properties text:space-before="1.8cm" text:min-label-width="0.6cm"/>
        <style:text-properties fo:font-family="StarSymbol" style:use-window-font-color="true" fo:font-size="45%"/>
      </text:list-level-style-bullet>
      <text:list-level-style-bullet text:level="5" text:bullet-char="●">
        <style:list-level-properties text:space-before="2.4cm" text:min-label-width="0.6cm"/>
        <style:text-properties fo:font-family="StarSymbol" style:use-window-font-color="true" fo:font-size="45%"/>
      </text:list-level-style-bullet>
      <text:list-level-style-bullet text:level="6" text:bullet-char="●">
        <style:list-level-properties text:space-before="3cm" text:min-label-width="0.6cm"/>
        <style:text-properties fo:font-family="StarSymbol" style:use-window-font-color="true" fo:font-size="45%"/>
      </text:list-level-style-bullet>
      <text:list-level-style-bullet text:level="7" text:bullet-char="●">
        <style:list-level-properties text:space-before="3.6cm" text:min-label-width="0.6cm"/>
        <style:text-properties fo:font-family="StarSymbol" style:use-window-font-color="true" fo:font-size="45%"/>
      </text:list-level-style-bullet>
      <text:list-level-style-bullet text:level="8" text:bullet-char="●">
        <style:list-level-properties text:space-before="4.2cm" text:min-label-width="0.6cm"/>
        <style:text-properties fo:font-family="StarSymbol" style:use-window-font-color="true" fo:font-size="45%"/>
      </text:list-level-style-bullet>
      <text:list-level-style-bullet text:level="9" text:bullet-char="●">
        <style:list-level-properties text:space-before="4.8cm" text:min-label-width="0.6cm"/>
        <style:text-properties fo:font-family="StarSymbol" style:use-window-font-color="true" fo:font-size="45%"/>
      </text:list-level-style-bullet>
      <text:list-level-style-bullet text:level="10" text:bullet-char="●">
        <style:list-level-properties text:space-before="5.4cm" text:min-label-width="0.6cm"/>
        <style:text-properties fo:font-family="StarSymbol" style:use-window-font-color="true" fo:font-size="45%"/>
      </text:list-level-style-bullet>
    </text:list-style>
    <text:list-style style:name="L13">
      <text:list-level-style-number text:level="1" style:num-format="">
        <style:list-level-properties text:space-before="0.001cm" text:min-label-width="0.952cm"/>
        <style:text-properties style:use-window-font-color="true" fo:font-size="45%"/>
      </text:list-level-style-number>
      <text:list-level-style-bullet text:level="2" text:bullet-char="●">
        <style:list-level-properties text:space-before="1.5cm" text:min-label-width="0.9cm"/>
        <style:text-properties fo:font-family="StarSymbol" style:use-window-font-color="true" fo:font-size="45%"/>
      </text:list-level-style-bullet>
      <text:list-level-style-bullet text:level="3" text:bullet-char="–">
        <style:list-level-properties text:space-before="2.8cm" text:min-label-width="0.8cm"/>
        <style:text-properties fo:font-family="StarSymbol" style:use-window-font-color="true" fo:font-size="75%"/>
      </text:list-level-style-bullet>
      <text:list-level-style-bullet text:level="4" text:bullet-char="●">
        <style:list-level-properties text:space-before="4.2cm" text:min-label-width="0.6cm"/>
        <style:text-properties fo:font-family="StarSymbol" style:use-window-font-color="true" fo:font-size="45%"/>
      </text:list-level-style-bullet>
      <text:list-level-style-bullet text:level="5" text:bullet-char="–">
        <style:list-level-properties text:space-before="5.4cm" text:min-label-width="0.6cm"/>
        <style:text-properties fo:font-family="StarSymbol" style:use-window-font-color="true" fo:font-size="75%"/>
      </text:list-level-style-bullet>
      <text:list-level-style-bullet text:level="6" text:bullet-char="●">
        <style:list-level-properties text:space-before="6.6cm" text:min-label-width="0.6cm"/>
        <style:text-properties fo:font-family="StarSymbol" style:use-window-font-color="true" fo:font-size="45%"/>
      </text:list-level-style-bullet>
      <text:list-level-style-bullet text:level="7" text:bullet-char="●">
        <style:list-level-properties text:space-before="7.8cm" text:min-label-width="0.6cm"/>
        <style:text-properties fo:font-family="StarSymbol" style:use-window-font-color="true" fo:font-size="45%"/>
      </text:list-level-style-bullet>
      <text:list-level-style-bullet text:level="8" text:bullet-char="●">
        <style:list-level-properties text:space-before="9cm" text:min-label-width="0.6cm"/>
        <style:text-properties fo:font-family="StarSymbol" style:use-window-font-color="true" fo:font-size="45%"/>
      </text:list-level-style-bullet>
      <text:list-level-style-bullet text:level="9" text:bullet-char="●">
        <style:list-level-properties text:space-before="10.2cm" text:min-label-width="0.6cm"/>
        <style:text-properties fo:font-family="StarSymbol" style:use-window-font-color="true" fo:font-size="45%"/>
      </text:list-level-style-bullet>
      <text:list-level-style-bullet text:level="10" text:bullet-char="●">
        <style:list-level-properties text:space-before="11.4cm" text:min-label-width="0.6cm"/>
        <style:text-properties fo:font-family="StarSymbol" style:use-window-font-color="true" fo:font-size="45%"/>
      </text:list-level-style-bullet>
    </text:list-style>
    <text:list-style style:name="L14">
      <text:list-level-style-number text:level="1" style:num-format="">
        <style:list-level-properties text:space-before="0.001cm" text:min-label-width="0.952cm"/>
        <style:text-properties style:use-window-font-color="true" fo:font-size="45%"/>
      </text:list-level-style-number>
      <text:list-level-style-bullet text:level="2" text:bullet-char="●">
        <style:list-level-properties text:space-before="0.6cm" text:min-label-width="0.6cm"/>
        <style:text-properties fo:font-family="StarSymbol" style:use-window-font-color="true" fo:font-size="45%"/>
      </text:list-level-style-bullet>
      <text:list-level-style-bullet text:level="3" text:bullet-char="●">
        <style:list-level-properties text:space-before="1.2cm" text:min-label-width="0.6cm"/>
        <style:text-properties fo:font-family="StarSymbol" style:use-window-font-color="true" fo:font-size="45%"/>
      </text:list-level-style-bullet>
      <text:list-level-style-bullet text:level="4" text:bullet-char="●">
        <style:list-level-properties text:space-before="1.8cm" text:min-label-width="0.6cm"/>
        <style:text-properties fo:font-family="StarSymbol" style:use-window-font-color="true" fo:font-size="45%"/>
      </text:list-level-style-bullet>
      <text:list-level-style-bullet text:level="5" text:bullet-char="●">
        <style:list-level-properties text:space-before="2.4cm" text:min-label-width="0.6cm"/>
        <style:text-properties fo:font-family="StarSymbol" style:use-window-font-color="true" fo:font-size="45%"/>
      </text:list-level-style-bullet>
      <text:list-level-style-bullet text:level="6" text:bullet-char="●">
        <style:list-level-properties text:space-before="3cm" text:min-label-width="0.6cm"/>
        <style:text-properties fo:font-family="StarSymbol" style:use-window-font-color="true" fo:font-size="45%"/>
      </text:list-level-style-bullet>
      <text:list-level-style-bullet text:level="7" text:bullet-char="●">
        <style:list-level-properties text:space-before="3.6cm" text:min-label-width="0.6cm"/>
        <style:text-properties fo:font-family="StarSymbol" style:use-window-font-color="true" fo:font-size="45%"/>
      </text:list-level-style-bullet>
      <text:list-level-style-bullet text:level="8" text:bullet-char="●">
        <style:list-level-properties text:space-before="4.2cm" text:min-label-width="0.6cm"/>
        <style:text-properties fo:font-family="StarSymbol" style:use-window-font-color="true" fo:font-size="45%"/>
      </text:list-level-style-bullet>
      <text:list-level-style-bullet text:level="9" text:bullet-char="●">
        <style:list-level-properties text:space-before="4.8cm" text:min-label-width="0.6cm"/>
        <style:text-properties fo:font-family="StarSymbol" style:use-window-font-color="true" fo:font-size="45%"/>
      </text:list-level-style-bullet>
      <text:list-level-style-bullet text:level="10" text:bullet-char="●">
        <style:list-level-properties text:space-before="5.4cm" text:min-label-width="0.6cm"/>
        <style:text-properties fo:font-family="StarSymbol" style:use-window-font-color="true" fo:font-size="45%"/>
      </text:list-level-style-bullet>
    </text:list-style>
    <text:list-style style:name="L15">
      <text:list-level-style-bullet text:level="1" text:bullet-char="•">
        <style:list-level-properties text:space-before="0.305cm" text:min-label-width="0.793cm"/>
        <style:text-properties fo:font-family="Arial" style:font-family-generic="swiss" style:use-window-font-color="true" fo:font-size="45%"/>
      </text:list-level-style-bullet>
      <text:list-level-style-bullet text:level="2" text:bullet-char="●">
        <style:list-level-properties text:space-before="0.6cm" text:min-label-width="0.6cm"/>
        <style:text-properties fo:font-family="StarSymbol" style:use-window-font-color="true" fo:font-size="45%"/>
      </text:list-level-style-bullet>
      <text:list-level-style-bullet text:level="3" text:bullet-char="●">
        <style:list-level-properties text:space-before="1.2cm" text:min-label-width="0.6cm"/>
        <style:text-properties fo:font-family="StarSymbol" style:use-window-font-color="true" fo:font-size="45%"/>
      </text:list-level-style-bullet>
      <text:list-level-style-bullet text:level="4" text:bullet-char="●">
        <style:list-level-properties text:space-before="1.8cm" text:min-label-width="0.6cm"/>
        <style:text-properties fo:font-family="StarSymbol" style:use-window-font-color="true" fo:font-size="45%"/>
      </text:list-level-style-bullet>
      <text:list-level-style-bullet text:level="5" text:bullet-char="●">
        <style:list-level-properties text:space-before="2.4cm" text:min-label-width="0.6cm"/>
        <style:text-properties fo:font-family="StarSymbol" style:use-window-font-color="true" fo:font-size="45%"/>
      </text:list-level-style-bullet>
      <text:list-level-style-bullet text:level="6" text:bullet-char="●">
        <style:list-level-properties text:space-before="3cm" text:min-label-width="0.6cm"/>
        <style:text-properties fo:font-family="StarSymbol" style:use-window-font-color="true" fo:font-size="45%"/>
      </text:list-level-style-bullet>
      <text:list-level-style-bullet text:level="7" text:bullet-char="●">
        <style:list-level-properties text:space-before="3.6cm" text:min-label-width="0.6cm"/>
        <style:text-properties fo:font-family="StarSymbol" style:use-window-font-color="true" fo:font-size="45%"/>
      </text:list-level-style-bullet>
      <text:list-level-style-bullet text:level="8" text:bullet-char="●">
        <style:list-level-properties text:space-before="4.2cm" text:min-label-width="0.6cm"/>
        <style:text-properties fo:font-family="StarSymbol" style:use-window-font-color="true" fo:font-size="45%"/>
      </text:list-level-style-bullet>
      <text:list-level-style-bullet text:level="9" text:bullet-char="●">
        <style:list-level-properties text:space-before="4.8cm" text:min-label-width="0.6cm"/>
        <style:text-properties fo:font-family="StarSymbol" style:use-window-font-color="true" fo:font-size="45%"/>
      </text:list-level-style-bullet>
      <text:list-level-style-bullet text:level="10" text:bullet-char="●">
        <style:list-level-properties text:space-before="5.4cm" text:min-label-width="0.6cm"/>
        <style:text-properties fo:font-family="StarSymbol" style:use-window-font-color="true" fo:font-size="45%"/>
      </text:list-level-style-bullet>
    </text:list-style>
    <text:list-style style:name="L16">
      <text:list-level-style-number text:level="1" style:num-format="">
        <style:list-level-properties text:space-before="0.001cm" text:min-label-width="0.952cm"/>
        <style:text-properties style:use-window-font-color="true" fo:font-size="45%"/>
      </text:list-level-style-number>
      <text:list-level-style-bullet text:level="2" text:bullet-char="●">
        <style:list-level-properties text:space-before="0.6cm" text:min-label-width="0.6cm"/>
        <style:text-properties fo:font-family="StarSymbol" style:use-window-font-color="true" fo:font-size="45%"/>
      </text:list-level-style-bullet>
      <text:list-level-style-bullet text:level="3" text:bullet-char="●">
        <style:list-level-properties text:space-before="1.2cm" text:min-label-width="0.6cm"/>
        <style:text-properties fo:font-family="StarSymbol" style:use-window-font-color="true" fo:font-size="45%"/>
      </text:list-level-style-bullet>
      <text:list-level-style-bullet text:level="4" text:bullet-char="●">
        <style:list-level-properties text:space-before="1.8cm" text:min-label-width="0.6cm"/>
        <style:text-properties fo:font-family="StarSymbol" style:use-window-font-color="true" fo:font-size="45%"/>
      </text:list-level-style-bullet>
      <text:list-level-style-bullet text:level="5" text:bullet-char="●">
        <style:list-level-properties text:space-before="2.4cm" text:min-label-width="0.6cm"/>
        <style:text-properties fo:font-family="StarSymbol" style:use-window-font-color="true" fo:font-size="45%"/>
      </text:list-level-style-bullet>
      <text:list-level-style-bullet text:level="6" text:bullet-char="●">
        <style:list-level-properties text:space-before="3cm" text:min-label-width="0.6cm"/>
        <style:text-properties fo:font-family="StarSymbol" style:use-window-font-color="true" fo:font-size="45%"/>
      </text:list-level-style-bullet>
      <text:list-level-style-bullet text:level="7" text:bullet-char="●">
        <style:list-level-properties text:space-before="3.6cm" text:min-label-width="0.6cm"/>
        <style:text-properties fo:font-family="StarSymbol" style:use-window-font-color="true" fo:font-size="45%"/>
      </text:list-level-style-bullet>
      <text:list-level-style-bullet text:level="8" text:bullet-char="●">
        <style:list-level-properties text:space-before="4.2cm" text:min-label-width="0.6cm"/>
        <style:text-properties fo:font-family="StarSymbol" style:use-window-font-color="true" fo:font-size="45%"/>
      </text:list-level-style-bullet>
      <text:list-level-style-bullet text:level="9" text:bullet-char="●">
        <style:list-level-properties text:space-before="4.8cm" text:min-label-width="0.6cm"/>
        <style:text-properties fo:font-family="StarSymbol" style:use-window-font-color="true" fo:font-size="45%"/>
      </text:list-level-style-bullet>
      <text:list-level-style-bullet text:level="10" text:bullet-char="●">
        <style:list-level-properties text:space-before="5.4cm" text:min-label-width="0.6cm"/>
        <style:text-properties fo:font-family="StarSymbol" style:use-window-font-color="true" fo:font-size="45%"/>
      </text:list-level-style-bullet>
    </text:list-style>
    <text:list-style style:name="L17">
      <text:list-level-style-number text:level="1" style:num-format="">
        <style:list-level-properties text:space-before="0.001cm" text:min-label-width="0.952cm"/>
        <style:text-properties style:use-window-font-color="true" fo:font-size="45%"/>
      </text:list-level-style-number>
      <text:list-level-style-bullet text:level="2" text:bullet-char="●">
        <style:list-level-properties text:space-before="0.6cm" text:min-label-width="0.6cm"/>
        <style:text-properties fo:font-family="StarSymbol" style:use-window-font-color="true" fo:font-size="45%"/>
      </text:list-level-style-bullet>
      <text:list-level-style-bullet text:level="3" text:bullet-char="●">
        <style:list-level-properties text:space-before="1.2cm" text:min-label-width="0.6cm"/>
        <style:text-properties fo:font-family="StarSymbol" style:use-window-font-color="true" fo:font-size="45%"/>
      </text:list-level-style-bullet>
      <text:list-level-style-number text:level="4" style:num-format="">
        <style:list-level-properties text:space-before="3.811cm" text:min-label-width="0.634cm"/>
        <style:text-properties style:use-window-font-color="true" fo:font-size="45%"/>
      </text:list-level-style-number>
      <text:list-level-style-bullet text:level="5" text:bullet-char="●">
        <style:list-level-properties text:space-before="2.4cm" text:min-label-width="0.6cm"/>
        <style:text-properties fo:font-family="StarSymbol" style:use-window-font-color="true" fo:font-size="45%"/>
      </text:list-level-style-bullet>
      <text:list-level-style-bullet text:level="6" text:bullet-char="●">
        <style:list-level-properties text:space-before="3cm" text:min-label-width="0.6cm"/>
        <style:text-properties fo:font-family="StarSymbol" style:use-window-font-color="true" fo:font-size="45%"/>
      </text:list-level-style-bullet>
      <text:list-level-style-bullet text:level="7" text:bullet-char="●">
        <style:list-level-properties text:space-before="3.6cm" text:min-label-width="0.6cm"/>
        <style:text-properties fo:font-family="StarSymbol" style:use-window-font-color="true" fo:font-size="45%"/>
      </text:list-level-style-bullet>
      <text:list-level-style-bullet text:level="8" text:bullet-char="●">
        <style:list-level-properties text:space-before="4.2cm" text:min-label-width="0.6cm"/>
        <style:text-properties fo:font-family="StarSymbol" style:use-window-font-color="true" fo:font-size="45%"/>
      </text:list-level-style-bullet>
      <text:list-level-style-bullet text:level="9" text:bullet-char="●">
        <style:list-level-properties text:space-before="4.8cm" text:min-label-width="0.6cm"/>
        <style:text-properties fo:font-family="StarSymbol" style:use-window-font-color="true" fo:font-size="45%"/>
      </text:list-level-style-bullet>
      <text:list-level-style-bullet text:level="10" text:bullet-char="●">
        <style:list-level-properties text:space-before="5.4cm" text:min-label-width="0.6cm"/>
        <style:text-properties fo:font-family="StarSymbol" style:use-window-font-color="true" fo:font-size="45%"/>
      </text:list-level-style-bullet>
    </text:list-style>
    <text:list-style style:name="L18">
      <text:list-level-style-number text:level="1" style:num-format="">
        <style:list-level-properties text:space-before="0.001cm" text:min-label-width="0.952cm"/>
        <style:text-properties style:use-window-font-color="true" fo:font-size="45%"/>
      </text:list-level-style-number>
      <text:list-level-style-bullet text:level="2" text:bullet-char="●">
        <style:list-level-properties text:space-before="0.6cm" text:min-label-width="0.6cm"/>
        <style:text-properties fo:font-family="StarSymbol" style:use-window-font-color="true" fo:font-size="45%"/>
      </text:list-level-style-bullet>
      <text:list-level-style-bullet text:level="3" text:bullet-char="●">
        <style:list-level-properties text:space-before="1.2cm" text:min-label-width="0.6cm"/>
        <style:text-properties fo:font-family="StarSymbol" style:use-window-font-color="true" fo:font-size="45%"/>
      </text:list-level-style-bullet>
      <text:list-level-style-bullet text:level="4" text:bullet-char="–">
        <style:list-level-properties text:space-before="2.466cm" text:min-label-width="0.793cm"/>
        <style:text-properties fo:font-family="Arial" style:font-family-generic="swiss" style:use-window-font-color="true" fo:font-size="45%"/>
      </text:list-level-style-bullet>
      <text:list-level-style-bullet text:level="5" text:bullet-char="●">
        <style:list-level-properties text:space-before="2.4cm" text:min-label-width="0.6cm"/>
        <style:text-properties fo:font-family="StarSymbol" style:use-window-font-color="true" fo:font-size="45%"/>
      </text:list-level-style-bullet>
      <text:list-level-style-bullet text:level="6" text:bullet-char="●">
        <style:list-level-properties text:space-before="3cm" text:min-label-width="0.6cm"/>
        <style:text-properties fo:font-family="StarSymbol" style:use-window-font-color="true" fo:font-size="45%"/>
      </text:list-level-style-bullet>
      <text:list-level-style-bullet text:level="7" text:bullet-char="●">
        <style:list-level-properties text:space-before="3.6cm" text:min-label-width="0.6cm"/>
        <style:text-properties fo:font-family="StarSymbol" style:use-window-font-color="true" fo:font-size="45%"/>
      </text:list-level-style-bullet>
      <text:list-level-style-bullet text:level="8" text:bullet-char="●">
        <style:list-level-properties text:space-before="4.2cm" text:min-label-width="0.6cm"/>
        <style:text-properties fo:font-family="StarSymbol" style:use-window-font-color="true" fo:font-size="45%"/>
      </text:list-level-style-bullet>
      <text:list-level-style-bullet text:level="9" text:bullet-char="●">
        <style:list-level-properties text:space-before="4.8cm" text:min-label-width="0.6cm"/>
        <style:text-properties fo:font-family="StarSymbol" style:use-window-font-color="true" fo:font-size="45%"/>
      </text:list-level-style-bullet>
      <text:list-level-style-bullet text:level="10" text:bullet-char="●">
        <style:list-level-properties text:space-before="5.4cm" text:min-label-width="0.6cm"/>
        <style:text-properties fo:font-family="StarSymbol" style:use-window-font-color="true" fo:font-size="45%"/>
      </text:list-level-style-bullet>
    </text:list-style>
    <text:list-style style:name="L19">
      <text:list-level-style-number text:level="1" style:num-format="">
        <style:list-level-properties text:space-before="0.001cm" text:min-label-width="0.952cm"/>
        <style:text-properties style:use-window-font-color="true" fo:font-size="45%"/>
      </text:list-level-style-number>
      <text:list-level-style-bullet text:level="2" text:bullet-char="–">
        <style:list-level-properties text:space-before="0.71cm" text:min-label-width="0.952cm"/>
        <style:text-properties fo:font-family="Arial" style:font-family-generic="swiss" style:use-window-font-color="true" fo:font-size="45%"/>
      </text:list-level-style-bullet>
      <text:list-level-style-bullet text:level="3" text:bullet-char="●">
        <style:list-level-properties text:space-before="1.2cm" text:min-label-width="0.6cm"/>
        <style:text-properties fo:font-family="StarSymbol" style:use-window-font-color="true" fo:font-size="45%"/>
      </text:list-level-style-bullet>
      <text:list-level-style-bullet text:level="4" text:bullet-char="●">
        <style:list-level-properties text:space-before="1.8cm" text:min-label-width="0.6cm"/>
        <style:text-properties fo:font-family="StarSymbol" style:use-window-font-color="true" fo:font-size="45%"/>
      </text:list-level-style-bullet>
      <text:list-level-style-bullet text:level="5" text:bullet-char="●">
        <style:list-level-properties text:space-before="2.4cm" text:min-label-width="0.6cm"/>
        <style:text-properties fo:font-family="StarSymbol" style:use-window-font-color="true" fo:font-size="45%"/>
      </text:list-level-style-bullet>
      <text:list-level-style-bullet text:level="6" text:bullet-char="●">
        <style:list-level-properties text:space-before="3cm" text:min-label-width="0.6cm"/>
        <style:text-properties fo:font-family="StarSymbol" style:use-window-font-color="true" fo:font-size="45%"/>
      </text:list-level-style-bullet>
      <text:list-level-style-bullet text:level="7" text:bullet-char="●">
        <style:list-level-properties text:space-before="3.6cm" text:min-label-width="0.6cm"/>
        <style:text-properties fo:font-family="StarSymbol" style:use-window-font-color="true" fo:font-size="45%"/>
      </text:list-level-style-bullet>
      <text:list-level-style-bullet text:level="8" text:bullet-char="●">
        <style:list-level-properties text:space-before="4.2cm" text:min-label-width="0.6cm"/>
        <style:text-properties fo:font-family="StarSymbol" style:use-window-font-color="true" fo:font-size="45%"/>
      </text:list-level-style-bullet>
      <text:list-level-style-bullet text:level="9" text:bullet-char="●">
        <style:list-level-properties text:space-before="4.8cm" text:min-label-width="0.6cm"/>
        <style:text-properties fo:font-family="StarSymbol" style:use-window-font-color="true" fo:font-size="45%"/>
      </text:list-level-style-bullet>
      <text:list-level-style-bullet text:level="10" text:bullet-char="●">
        <style:list-level-properties text:space-before="5.4cm" text:min-label-width="0.6cm"/>
        <style:text-properties fo:font-family="StarSymbol" style:use-window-font-color="true" fo:font-size="45%"/>
      </text:list-level-style-bullet>
    </text:list-style>
  </office:automatic-styles>
  <office:body>
    <office:presentation>
      <draw:page draw:name="page1" draw:style-name="dp1" draw:master-page-name="Default" presentation:presentation-page-layout-name="AL1T0">
        <draw:custom-shape draw:name="Rectangle 3" draw:style-name="gr1" draw:text-style-name="P1" draw:layer="layout" svg:width="25.399cm" svg:height="14.287cm" svg:x="0cm" svg:y="0cm">
          <text:p/>
          <draw:enhanced-geometry svg:viewBox="0 0 21600 21600" draw:type="rectangle" draw:enhanced-path="M 0 0 L 21600 0 21600 21600 0 21600 0 0 Z N"/>
        </draw:custom-shape>
        <draw:g draw:name="Group 5" xml:id="id1" draw:id="id1">
          <draw:line draw:name="Straight Connector 6" draw:style-name="gr2" draw:text-style-name="P2" draw:layer="layout" svg:x1="6.999cm" svg:y1="11.671cm" svg:x2="17.909cm" svg:y2="11.671cm">
            <text:p/>
          </draw:line>
          <draw:frame draw:name="Picture 7" draw:style-name="gr3" draw:text-style-name="P2" draw:layer="layout" svg:width="10.973cm" svg:height="1.58cm" svg:x="6.935cm" svg:y="11.796cm">
            <draw:image xlink:href="Pictures/1000020100000621000000E22E47B43C.png" xlink:type="simple" xlink:show="embed" xlink:actuate="onLoad">
              <text:p/>
            </draw:image>
          </draw:frame>
        </draw:g>
        <draw:frame draw:name="Picture 8" draw:style-name="gr3" draw:text-style-name="P2" draw:layer="layout" svg:width="20.606cm" svg:height="3.052cm" svg:x="2.151cm" svg:y="8.188cm">
          <draw:image xlink:href="Pictures/100002010000032A00000078F0D4F3C9.png" xlink:type="simple" xlink:show="embed" xlink:actuate="onLoad">
            <text:p/>
          </draw:image>
        </draw:frame>
        <draw:custom-shape draw:name="TextBox 1" draw:style-name="gr4" draw:text-style-name="P1" draw:layer="layout" svg:width="20.606cm" svg:height="4.737cm" svg:x="2.151cm" svg:y="1.876cm">
          <text:p text:style-name="P3">
            <text:span text:style-name="T1">Welcome to Day One</text:span>
          </text:p>
          <text:p text:style-name="P3">
            <text:span text:style-name="T2"/>
          </text:p>
          <text:p text:style-name="P3">
            <text:span text:style-name="T3">of MATH 214</text:span>
          </text:p>
          <draw:enhanced-geometry svg:viewBox="0 0 21600 21600" draw:type="rectangle" draw:enhanced-path="M 0 0 L 21600 0 21600 21600 0 21600 0 0 Z N"/>
        </draw:custom-shape>
        <anim:par smil:dur="indefinite" smil:restart="never" presentation:node-type="timing-root">
          <anim:seq smil:dur="indefinite" presentation:node-type="main-sequence">
            <anim:par smil:begin="next" smil:fill="hold">
              <anim:par smil:begin="0s" smil:fill="hold">
                <anim:par smil:begin="0s" smil:fill="hold" presentation:node-type="after-previous" presentation:preset-class="entrance" presentation:preset-id="ooo-entrance-fade-in">
                  <anim:set smil:begin="0s" smil:dur="0.001s" smil:fill="hold" smil:targetElement="id1" anim:sub-item="" smil:attributeName="visibility" smil:to="visible"/>
                  <anim:transitionFilter smil:dur="1s" smil:targetElement="id1" anim:sub-item="" smil:type="fade" smil:subtype="crossfade"/>
                </anim:par>
              </anim:par>
            </anim:par>
          </anim:seq>
        </anim:par>
        <presentation:notes draw:style-name="dp2">
          <draw:page-thumbnail draw:style-name="gr5" draw:layer="layout" svg:width="13.968cm" svg:height="10.476cm" svg:x="3.81cm" svg:y="2.123cm" draw:page-number="1" presentation:class="page"/>
          <draw:frame presentation:style-name="pr1" draw:layer="layout" svg:width="17.271cm" svg:height="12.573cm" svg:x="2.159cm" svg:y="13.271cm" presentation:class="notes" presentation:placeholder="true">
            <draw:text-box/>
          </draw:frame>
        </presentation:notes>
      </draw:page>
      <draw:page draw:name="page2" draw:style-name="dp1" draw:master-page-name="Default_20_1">
        <draw:custom-shape draw:name="Title 1" draw:style-name="gr6" draw:text-style-name="P1" draw:layer="layout" svg:width="20.926cm" svg:height="2.141cm" svg:x="1.024cm" svg:y="0.853cm">
          <text:p text:style-name="P4">
            <text:span text:style-name="T4">What We Will Cover</text:span>
          </text:p>
          <draw:enhanced-geometry svg:viewBox="0 0 21600 21600" draw:type="rectangle" draw:enhanced-path="M 0 0 L 21600 0 21600 21600 0 21600 0 0 Z N"/>
        </draw:custom-shape>
        <draw:custom-shape draw:name="Content Placeholder 2" draw:style-name="gr7" draw:text-style-name="P1" draw:layer="layout" svg:width="22.859cm" svg:height="8.226cm" svg:x="1.024cm" svg:y="3.45cm">
          <text:list text:style-name="L3">
            <text:list-item>
              <text:p text:style-name="P5">
                <text:span text:style-name="T5">Textbook Tax Credit- Why Not?</text:span>
              </text:p>
            </text:list-item>
            <text:list-item>
              <text:p text:style-name="P5">
                <text:span text:style-name="T5">What you need for the course</text:span>
              </text:p>
            </text:list-item>
            <text:list-item>
              <text:p text:style-name="P5">
                <text:span text:style-name="T5">How to log on to Enhanced WebAssign</text:span>
              </text:p>
            </text:list-item>
            <text:list-item>
              <text:p text:style-name="P5">
                <text:span text:style-name="T5">How to use Enhanced WebAssign</text:span>
              </text:p>
            </text:list-item>
          </text:list>
          <text:p text:style-name="P6">
            <text:span text:style-name="T5"/>
          </text:p>
          <draw:enhanced-geometry svg:viewBox="0 0 21600 21600" draw:type="rectangle" draw:enhanced-path="M 0 0 L 21600 0 21600 21600 0 21600 0 0 Z N"/>
        </draw:custom-shape>
        <presentation:notes draw:style-name="dp2">
          <draw:page-thumbnail draw:style-name="gr5" draw:layer="layout" svg:width="13.968cm" svg:height="10.476cm" svg:x="3.81cm" svg:y="2.123cm" draw:page-number="2" presentation:class="page"/>
          <draw:frame presentation:style-name="pr2" draw:layer="layout" svg:width="17.271cm" svg:height="12.573cm" svg:x="2.159cm" svg:y="13.271cm" presentation:class="notes" presentation:placeholder="true">
            <draw:text-box/>
          </draw:frame>
        </presentation:notes>
      </draw:page>
      <draw:page draw:name="page3" draw:style-name="dp1" draw:master-page-name="Default_20_1">
        <draw:custom-shape draw:name="Title 1" draw:style-name="gr6" draw:text-style-name="P1" draw:layer="layout" svg:width="22.859cm" svg:height="2.492cm" svg:x="0.607cm" svg:y="0.682cm">
          <text:p text:style-name="P4">
            <text:span text:style-name="T6">Textbook</text:span>
            <text:span text:style-name="T7"> Tax Credit</text:span>
          </text:p>
          <draw:enhanced-geometry svg:viewBox="0 0 21600 21600" draw:type="rectangle" draw:enhanced-path="M 0 0 L 21600 0 21600 21600 0 21600 0 0 Z N"/>
        </draw:custom-shape>
        <draw:custom-shape draw:name="Content Placeholder 2" draw:style-name="gr7" draw:text-style-name="P1" draw:layer="layout" svg:width="22.859cm" svg:height="11.719cm" svg:x="0.607cm" svg:y="2.957cm">
          <text:list text:style-name="L3">
            <text:list-item>
              <text:p text:style-name="P6">
                <text:span text:style-name="T8">Did you know that you can claim…</text:span>
              </text:p>
            </text:list-item>
          </text:list>
          <text:p text:style-name="P6">
            <text:span text:style-name="T9"/>
          </text:p>
          <text:list text:style-name="L4">
            <text:list-item>
              <text:list>
                <text:list-item>
                  <text:p text:style-name="P7">
                    <text:span text:style-name="T8">$65 for each month you qualify for the full-time education amount? </text:span>
                  </text:p>
                </text:list-item>
                <text:list-item>
                  <text:p text:style-name="P7">
                    <text:span text:style-name="T10">or… </text:span>
                  </text:p>
                </text:list-item>
                <text:list-item>
                  <text:p text:style-name="P7">
                    <text:span text:style-name="T8">$20 for each month you qualify for the part-time education amount?</text:span>
                  </text:p>
                </text:list-item>
              </text:list>
            </text:list-item>
          </text:list>
          <text:p text:style-name="P7">
            <text:span text:style-name="T9"/>
          </text:p>
          <text:list text:continue-numbering="true" text:style-name="L4">
            <text:list-item>
              <text:p text:style-name="P6">
                <text:span text:style-name="T11">You can claim the textbook amount (right on your tax return!) if you are eligible to claim the education amount (and can support, with documentation, your enrolment at a post-secondary institution). </text:span>
              </text:p>
            </text:list-item>
          </text:list>
          <text:p text:style-name="P6">
            <text:span text:style-name="T12"/>
          </text:p>
          <draw:enhanced-geometry svg:viewBox="0 0 21600 21600" draw:type="rectangle" draw:enhanced-path="M 0 0 L 21600 0 21600 21600 0 21600 0 0 Z N"/>
        </draw:custom-shape>
        <presentation:notes draw:style-name="dp2">
          <draw:page-thumbnail draw:style-name="gr5" draw:layer="layout" svg:width="18.624cm" svg:height="10.476cm" svg:x="1.482cm" svg:y="2.123cm" draw:page-number="3" presentation:class="page"/>
          <draw:frame presentation:style-name="pr2" draw:layer="layout" svg:width="17.271cm" svg:height="12.573cm" svg:x="2.159cm" svg:y="13.271cm" presentation:class="notes" presentation:placeholder="true">
            <draw:text-box/>
          </draw:frame>
        </presentation:notes>
      </draw:page>
      <draw:page draw:name="page4" draw:style-name="dp1" draw:master-page-name="Default_20_1">
        <draw:custom-shape draw:name="Content Placeholder 2" draw:style-name="gr8" draw:text-style-name="P1" draw:layer="layout" svg:width="19.731cm" svg:height="11.998cm" svg:x="5.668cm" svg:y="0.36cm">
          <text:p text:style-name="P6">
            <text:span text:style-name="T13"/>
          </text:p>
          <text:list text:style-name="L3">
            <text:list-item>
              <text:p text:style-name="P6">
                <text:span text:style-name="T13">For students who do not want a physical copy of the textbook</text:span>
                <text:span text:style-name="T14">, </text:span>
                <text:span text:style-name="T15">
                  it will suffice to purchase stand-alone access to Enhanced Web Assign, available at the Special Services Desk. 
                  <text:s/>
                </text:span>
              </text:p>
            </text:list-item>
          </text:list>
          <text:p text:style-name="P8">
            <text:span text:style-name="T15">
              <text:tab/>
            </text:span>
            <text:span text:style-name="T15">
              <text:tab/>
            </text:span>
            <text:span text:style-name="T15">ISBN: 0538738073</text:span>
          </text:p>
          <text:p text:style-name="P8">
            <text:span text:style-name="T13"/>
          </text:p>
          <text:list text:continue-numbering="true" text:style-name="L3">
            <text:list-item>
              <text:p text:style-name="P6">
                <text:span text:style-name="T13">For students who do want physical copy of the textbook</text:span>
                <text:span text:style-name="T14">, </text:span>
                <text:span text:style-name="T15">the following option is available:</text:span>
              </text:p>
            </text:list-item>
          </text:list>
          <text:list text:style-name="L4">
            <text:list-item>
              <text:list>
                <text:list-item>
                  <text:p text:style-name="P7">
                    <text:span text:style-name="T5">Hardcover bundle (includes solutions manuals) &amp; Enhanced WebAssign access code with digital Youbook, Calculus Early Transcendentals (7th edition) and Calculus Test Prep Problem Set. </text:span>
                  </text:p>
                </text:list-item>
              </text:list>
            </text:list-item>
          </text:list>
          <text:p text:style-name="P8">
            <text:span text:style-name="T15">
              <text:tab/>
            </text:span>
            <text:span text:style-name="T15">
              <text:tab/>
            </text:span>
            <text:span text:style-name="T15">ISBN: 0176579192</text:span>
          </text:p>
          <draw:enhanced-geometry svg:viewBox="0 0 21600 21600" draw:type="rectangle" draw:enhanced-path="M 0 0 L 21600 0 21600 21600 0 21600 0 0 Z N"/>
        </draw:custom-shape>
        <draw:frame draw:name="Picture 2" draw:style-name="gr3" draw:text-style-name="P2" draw:layer="layout" svg:width="5.459cm" svg:height="6.859cm" svg:x="0.207cm" svg:y="2.456cm">
          <draw:image xlink:href="Pictures/10000201000000EA00000126288FF879.png" xlink:type="simple" xlink:show="embed" xlink:actuate="onLoad">
            <text:p/>
          </draw:image>
        </draw:frame>
        <presentation:notes draw:style-name="dp2">
          <draw:page-thumbnail draw:style-name="gr5" draw:layer="layout" svg:width="18.624cm" svg:height="10.476cm" svg:x="1.482cm" svg:y="2.123cm" draw:page-number="4" presentation:class="page"/>
          <draw:frame presentation:style-name="pr2" draw:layer="layout" svg:width="17.271cm" svg:height="12.573cm" svg:x="2.159cm" svg:y="13.271cm" presentation:class="notes" presentation:placeholder="true">
            <draw:text-box/>
          </draw:frame>
        </presentation:notes>
      </draw:page>
      <draw:page draw:name="page5" draw:style-name="dp1" draw:master-page-name="Default_20_1">
        <draw:frame draw:name="Title 1" presentation:style-name="pr3" draw:text-style-name="P1" draw:layer="layout" svg:width="16.297cm" svg:height="3.064cm" svg:x="4.515cm" svg:y="4.198cm" presentation:class="title" presentation:user-transformed="true">
          <draw:text-box>
            <text:p text:style-name="P9">
              <text:span text:style-name="T16">Enhanced WebAssign</text:span>
            </text:p>
          </draw:text-box>
        </draw:frame>
        <draw:frame draw:name="Subtitle 2" presentation:style-name="pr4" draw:text-style-name="P1" draw:layer="layout" svg:width="15.407cm" svg:height="3.65cm" svg:x="7.718cm" svg:y="7.414cm" presentation:class="subtitle" presentation:user-transformed="true">
          <draw:text-box>
            <text:p text:style-name="P10">
              <text:span text:style-name="T17">Getting Started</text:span>
            </text:p>
          </draw:text-box>
        </draw:frame>
        <draw:custom-shape draw:name="Rectangle 3" draw:style-name="gr9" draw:text-style-name="P1" draw:layer="layout" svg:width="8.219cm" svg:height="1.817cm" svg:x="16.193cm" svg:y="0.969cm">
          <text:p/>
          <draw:enhanced-geometry svg:viewBox="0 0 21600 21600" draw:type="rectangle" draw:enhanced-path="M 0 0 L 21600 0 21600 21600 0 21600 0 0 Z N"/>
        </draw:custom-shape>
        <draw:frame draw:name="Picture 9" draw:style-name="gr3" draw:text-style-name="P2" draw:layer="layout" svg:width="5.797cm" svg:height="1.344cm" svg:x="18.614cm" svg:y="0.776cm">
          <draw:image xlink:href="Pictures/10000201000001070000003DA810DDD0.png" xlink:type="simple" xlink:show="embed" xlink:actuate="onLoad">
            <text:p/>
          </draw:image>
        </draw:frame>
        <draw:custom-shape draw:name="Rectangle 4" draw:style-name="gr4" draw:text-style-name="P1" draw:layer="layout" svg:width="12.699cm" svg:height="1.097cm" svg:x="8.349cm" svg:y="11.571cm">
          <text:p text:style-name="P4">
            <text:span text:style-name="T18">WebAssign® is a registered trademark of Advanced Instructional Systems, Inc.</text:span>
          </text:p>
          <draw:enhanced-geometry svg:viewBox="0 0 21600 21600" draw:type="rectangle" draw:enhanced-path="M 0 0 L 21600 0 21600 21600 0 21600 0 0 Z N"/>
        </draw:custom-shape>
        <presentation:notes draw:style-name="dp3">
          <draw:page-thumbnail draw:name="Slide Image Placeholder 1" draw:style-name="gr5" draw:layer="layout" svg:width="0cm" svg:height="0cm" svg:x="0cm" svg:y="0cm" draw:page-number="5" presentation:class="page"/>
          <draw:frame draw:name="Notes Placeholder 2" presentation:style-name="pr5" draw:text-style-name="P1" draw:layer="layout" svg:width="0.001cm" svg:height="0.001cm" svg:x="0cm" svg:y="0cm" presentation:class="notes">
            <draw:text-box>
              <text:p/>
            </draw:text-box>
          </draw:frame>
          <draw:frame draw:name="Slide Number Placeholder 3" presentation:style-name="pr6" draw:text-style-name="P12" draw:layer="layout" svg:width="0.001cm" svg:height="0.001cm" svg:x="0cm" svg:y="0cm" presentation:class="page-number">
            <draw:text-box>
              <text:p text:style-name="P11">
                <text:span text:style-name="T19">
                  <text:page-number>&lt;number&gt;</text:page-number>
                </text:span>
              </text:p>
            </draw:text-box>
          </draw:frame>
        </presentation:notes>
      </draw:page>
      <draw:page draw:name="page6" draw:style-name="dp1" draw:master-page-name="Default_20_1">
        <draw:custom-shape draw:name="Rectangle 1" draw:style-name="gr9" draw:text-style-name="P1" draw:layer="layout" svg:width="6.173cm" svg:height="1.817cm" svg:x="0.988cm" svg:y="4.947cm">
          <text:p/>
          <draw:enhanced-geometry svg:viewBox="0 0 21600 21600" draw:type="rectangle" draw:enhanced-path="M 0 0 L 21600 0 21600 21600 0 21600 0 0 Z N"/>
        </draw:custom-shape>
        <draw:line draw:name="Straight Connector 2" draw:style-name="gr10" draw:text-style-name="P2" draw:layer="layout" svg:x1="8.136cm" svg:y1="0.968cm" svg:x2="8.136cm" svg:y2="11.571cm">
          <text:p/>
        </draw:line>
        <draw:custom-shape draw:name="TextBox 3" draw:style-name="gr4" draw:text-style-name="P1" draw:layer="layout" svg:width="14.886cm" svg:height="7.874cm" svg:x="9.193cm" svg:y="1.597cm">
          <text:p text:style-name="P4">
            <text:span text:style-name="T20">Enhanced WebAssign helps students learn, not just do homework.</text:span>
          </text:p>
          <text:p text:style-name="P4">
            <text:span text:style-name="T20"/>
          </text:p>
          <text:p text:style-name="P4">
            <text:span text:style-name="T21">Unlike homework systems that depend on memorization, Enhanced WebAssign’s educational technology engages instead of drills to elevate thinking and foster a deeper understanding of course concepts to support online mathematics homework. </text:span>
          </text:p>
          <draw:enhanced-geometry svg:viewBox="0 0 21600 21600" draw:type="rectangle" draw:enhanced-path="M 0 0 L 21600 0 21600 21600 0 21600 0 0 Z N"/>
        </draw:custom-shape>
        <draw:frame draw:name="Picture 4" draw:style-name="gr3" draw:text-style-name="P2" draw:layer="layout" svg:width="5.797cm" svg:height="1.344cm" svg:x="0.988cm" svg:y="5.669cm">
          <draw:image xlink:href="Pictures/10000201000001070000003DA810DDD0.png" xlink:type="simple" xlink:show="embed" xlink:actuate="onLoad">
            <text:p/>
          </draw:image>
        </draw:frame>
        <presentation:notes draw:style-name="dp3">
          <draw:page-thumbnail draw:name="Slide Image Placeholder 1" draw:style-name="gr5" draw:layer="layout" svg:width="0cm" svg:height="0cm" svg:x="0cm" svg:y="0cm" draw:page-number="6" presentation:class="page"/>
          <draw:frame draw:name="Notes Placeholder 2" presentation:style-name="pr5" draw:text-style-name="P1" draw:layer="layout" svg:width="0.001cm" svg:height="0.001cm" svg:x="0cm" svg:y="0cm" presentation:class="notes">
            <draw:text-box>
              <text:p/>
            </draw:text-box>
          </draw:frame>
          <draw:frame draw:name="Slide Number Placeholder 3" presentation:style-name="pr6" draw:text-style-name="P12" draw:layer="layout" svg:width="0.001cm" svg:height="0.001cm" svg:x="0cm" svg:y="0cm" presentation:class="page-number">
            <draw:text-box>
              <text:p text:style-name="P11">
                <text:span text:style-name="T19">
                  <text:page-number>&lt;number&gt;</text:page-number>
                </text:span>
              </text:p>
            </draw:text-box>
          </draw:frame>
        </presentation:notes>
      </draw:page>
      <draw:page draw:name="page7" draw:style-name="dp1" draw:master-page-name="Default_20_1">
        <draw:frame draw:name="Picture 1" draw:style-name="gr3" draw:text-style-name="P2" draw:layer="layout" svg:width="15.506cm" svg:height="6.942cm" svg:x="8.516cm" svg:y="2.325cm">
          <draw:image xlink:href="Pictures/10000201000003EB0000014824BE8CE7.png" xlink:type="simple" xlink:show="embed" xlink:actuate="onLoad">
            <text:p/>
          </draw:image>
        </draw:frame>
        <draw:frame draw:name="Picture 9" draw:style-name="gr3" draw:text-style-name="P2" draw:layer="layout" svg:width="6.078cm" svg:height="4.567cm" svg:x="17.944cm" svg:y="7.344cm">
          <draw:image xlink:href="Pictures/10000201000003EB0000014824BE8CE7.png" xlink:type="simple" xlink:show="embed" xlink:actuate="onLoad">
            <text:p/>
          </draw:image>
        </draw:frame>
        <draw:custom-shape draw:name="TextBox 5" draw:style-name="gr11" draw:text-style-name="P1" draw:layer="layout" svg:width="6.942cm" svg:height="7.828cm" svg:x="0.614cm" svg:y="1.061cm">
          <text:p text:style-name="P13">
            <text:span text:style-name="T22">Register/Log In</text:span>
          </text:p>
          <text:p text:style-name="P14">
            <text:span text:style-name="T23">A. Visit: </text:span>
            <text:span text:style-name="T23">
              <text:a xlink:href="http://webassign.net/login.html">http://webassign.net/login.html</text:a>
            </text:span>
          </text:p>
          <text:p text:style-name="P14">
            <text:span text:style-name="T24">B. Enter the username, institution code and password provided by your instructor </text:span>
            <text:span text:style-name="T25">OR</text:span>
            <text:span text:style-name="T24">, </text:span>
            <text:span text:style-name="T24">
              <text:line-break/>
            </text:span>
            <text:span text:style-name="T24">if you have one, enter your Class Key.</text:span>
          </text:p>
          <draw:enhanced-geometry svg:viewBox="0 0 21600 21600" draw:type="rectangle" draw:enhanced-path="M 0 0 L 21600 0 21600 21600 0 21600 0 0 Z N"/>
        </draw:custom-shape>
        <draw:line draw:name="Straight Connector 6" draw:style-name="gr10" draw:text-style-name="P2" draw:layer="layout" svg:x1="8.136cm" svg:y1="0.968cm" svg:x2="8.136cm" svg:y2="11.571cm">
          <text:p/>
        </draw:line>
        <draw:custom-shape draw:name="Rectangle 7" draw:style-name="gr12" draw:text-style-name="P1" draw:layer="layout" svg:width="7.831cm" svg:height="0.888cm" svg:x="10.231cm" svg:y="0.858cm">
          <text:p text:style-name="P3">
            <text:span text:style-name="T23">http://webassign.net/login.html</text:span>
          </text:p>
          <draw:enhanced-geometry svg:viewBox="0 0 21600 21600" draw:type="rectangle" draw:enhanced-path="M 0 0 L 21600 0 21600 21600 0 21600 0 0 Z N"/>
        </draw:custom-shape>
        <draw:custom-shape draw:name="Line Callout 1 (Border and Accent Bar) 14" draw:style-name="gr13" draw:text-style-name="P1" draw:layer="layout" svg:width="0.888cm" svg:height="0.888cm" svg:x="8.516cm" svg:y="0.858cm">
          <text:p text:style-name="P3">
            <text:span text:style-name="T26">A</text:span>
          </text:p>
          <draw:enhanced-geometry svg:viewBox="0 0 21600 21600" draw:type="mso-spt50" draw:modifiers="18750 -8333 21825 192017" draw:enhanced-path="M 0 0 L 21600 0 21600 21600 0 21600 Z N M ?f0 ?f1 L ?f2 ?f3 N M ?f2 0 L ?f2 21600 N">
            <draw:equation draw:name="f0" draw:formula="$0 "/>
            <draw:equation draw:name="f1" draw:formula="$1 "/>
            <draw:equation draw:name="f2" draw:formula="$2 "/>
            <draw:equation draw:name="f3" draw:formula="$3 "/>
            <draw:equation draw:name="f4" draw:formula="$4 "/>
            <draw:equation draw:name="f5" draw:formula="$5 "/>
            <draw:equation draw:name="f6" draw:formula="$6 "/>
            <draw:equation draw:name="f7" draw:formula="$7 "/>
            <draw:handle draw:handle-position="$0 $1"/>
            <draw:handle draw:handle-position="$2 $3"/>
          </draw:enhanced-geometry>
        </draw:custom-shape>
        <draw:custom-shape draw:name="Line Callout 1 (Border and Accent Bar) 15" draw:style-name="gr13" draw:text-style-name="P1" draw:layer="layout" svg:width="0.888cm" svg:height="0.888cm" svg:x="11.948cm" svg:y="9.845cm">
          <text:p text:style-name="P3">
            <text:span text:style-name="T26">B</text:span>
          </text:p>
          <draw:enhanced-geometry svg:viewBox="0 0 21600 21600" draw:type="mso-spt50" draw:modifiers="18750 -8333 -198348 -32551" draw:enhanced-path="M 0 0 L 21600 0 21600 21600 0 21600 Z N M ?f0 ?f1 L ?f2 ?f3 N M ?f2 0 L ?f2 21600 N">
            <draw:equation draw:name="f0" draw:formula="$0 "/>
            <draw:equation draw:name="f1" draw:formula="$1 "/>
            <draw:equation draw:name="f2" draw:formula="$2 "/>
            <draw:equation draw:name="f3" draw:formula="$3 "/>
            <draw:equation draw:name="f4" draw:formula="$4 "/>
            <draw:equation draw:name="f5" draw:formula="$5 "/>
            <draw:equation draw:name="f6" draw:formula="$6 "/>
            <draw:equation draw:name="f7" draw:formula="$7 "/>
            <draw:handle draw:handle-position="$0 $1"/>
            <draw:handle draw:handle-position="$2 $3"/>
          </draw:enhanced-geometry>
        </draw:custom-shape>
        <draw:custom-shape draw:name="Line Callout 1 (Border and Accent Bar) 19" draw:style-name="gr13" draw:text-style-name="P1" draw:layer="layout" svg:width="0.888cm" svg:height="0.888cm" svg:x="11.948cm" svg:y="9.845cm">
          <text:p text:style-name="P3">
            <text:span text:style-name="T26">B</text:span>
          </text:p>
          <draw:enhanced-geometry svg:viewBox="0 0 21600 21600" draw:type="mso-spt50" draw:modifiers="18750 -8333 91772 775232" draw:enhanced-path="M 0 0 L 21600 0 21600 21600 0 21600 Z N M ?f0 ?f1 L ?f2 ?f3 N M ?f2 0 L ?f2 21600 N">
            <draw:equation draw:name="f0" draw:formula="$0 "/>
            <draw:equation draw:name="f1" draw:formula="$1 "/>
            <draw:equation draw:name="f2" draw:formula="$2 "/>
            <draw:equation draw:name="f3" draw:formula="$3 "/>
            <draw:equation draw:name="f4" draw:formula="$4 "/>
            <draw:equation draw:name="f5" draw:formula="$5 "/>
            <draw:equation draw:name="f6" draw:formula="$6 "/>
            <draw:equation draw:name="f7" draw:formula="$7 "/>
            <draw:handle draw:handle-position="$0 $1"/>
            <draw:handle draw:handle-position="$2 $3"/>
          </draw:enhanced-geometry>
        </draw:custom-shape>
        <presentation:notes draw:style-name="dp3">
          <draw:page-thumbnail draw:name="Slide Image Placeholder 1" draw:style-name="gr5" draw:layer="layout" svg:width="0cm" svg:height="0cm" svg:x="0cm" svg:y="0cm" draw:page-number="7" presentation:class="page"/>
          <draw:frame draw:name="Notes Placeholder 2" presentation:style-name="pr5" draw:text-style-name="P1" draw:layer="layout" svg:width="0.001cm" svg:height="0.001cm" svg:x="0cm" svg:y="0cm" presentation:class="notes">
            <draw:text-box>
              <text:p/>
            </draw:text-box>
          </draw:frame>
          <draw:frame draw:name="Slide Number Placeholder 3" presentation:style-name="pr6" draw:text-style-name="P12" draw:layer="layout" svg:width="0.001cm" svg:height="0.001cm" svg:x="0cm" svg:y="0cm" presentation:class="page-number">
            <draw:text-box>
              <text:p text:style-name="P11">
                <text:span text:style-name="T19">
                  <text:page-number>&lt;number&gt;</text:page-number>
                </text:span>
              </text:p>
            </draw:text-box>
          </draw:frame>
        </presentation:notes>
      </draw:page>
      <draw:page draw:name="page8" draw:style-name="dp1" draw:master-page-name="Default_20_1">
        <draw:custom-shape draw:name="Content Placeholder 2" draw:style-name="gr7" draw:text-style-name="P1" draw:layer="layout" svg:width="22.859cm" svg:height="1.686cm" svg:x="1.63cm" svg:y="0.872cm">
          <text:p text:style-name="P6">
            <text:span text:style-name="T27">Enter Your Class Key</text:span>
          </text:p>
          <text:p text:style-name="P6">
            <text:span text:style-name="T28"/>
          </text:p>
          <draw:enhanced-geometry svg:viewBox="0 0 21600 21600" draw:type="rectangle" draw:enhanced-path="M 0 0 L 21600 0 21600 21600 0 21600 0 0 Z N"/>
        </draw:custom-shape>
        <draw:frame draw:name="Picture 3" draw:style-name="gr3" draw:text-style-name="P2" draw:layer="layout" svg:width="21.252cm" svg:height="7.196cm" svg:x="2.073cm" svg:y="3.545cm">
          <draw:image xlink:href="Pictures/10000201000003EC0000015405007907.png" xlink:type="simple" xlink:show="embed" xlink:actuate="onLoad">
            <text:p/>
          </draw:image>
        </draw:frame>
        <presentation:notes draw:style-name="dp2">
          <draw:page-thumbnail draw:style-name="gr5" draw:layer="layout" svg:width="18.624cm" svg:height="10.476cm" svg:x="1.482cm" svg:y="2.123cm" draw:page-number="8" presentation:class="page"/>
          <draw:frame presentation:style-name="pr2" draw:layer="layout" svg:width="17.271cm" svg:height="12.573cm" svg:x="2.159cm" svg:y="13.271cm" presentation:class="notes" presentation:placeholder="true">
            <draw:text-box/>
          </draw:frame>
        </presentation:notes>
      </draw:page>
      <draw:page draw:name="page9" draw:style-name="dp1" draw:master-page-name="Default_20_1">
        <draw:frame draw:name="Table 1" draw:style-name="standard" draw:layer="layout" svg:width="22.878cm" svg:height="7.964cm" svg:x="1.408cm" svg:y="3.152cm">
          <table:table>
            <table:table-column table:style-name="co1"/>
            <table:table-column table:style-name="co2"/>
            <table:table-column table:style-name="co3"/>
            <table:table-column table:style-name="co4"/>
            <table:table-row table:style-name="ro1">
              <table:table-cell table:style-name="ce1">
                <text:p text:style-name="P10">
                  <text:span text:style-name="T29">Course Code</text:span>
                </text:p>
              </table:table-cell>
              <table:table-cell table:style-name="ce2">
                <text:p text:style-name="P10">
                  <text:span text:style-name="T29">Section #</text:span>
                </text:p>
              </table:table-cell>
              <table:table-cell table:style-name="ce3">
                <text:p text:style-name="P10">
                  <text:span text:style-name="T29">
                    <text:s/>
                  </text:span>
                  <text:span text:style-name="T29">Instructor</text:span>
                </text:p>
              </table:table-cell>
              <table:table-cell table:style-name="ce4">
                <text:p text:style-name="P10">
                  <text:span text:style-name="T29">Class Key</text:span>
                </text:p>
              </table:table-cell>
            </table:table-row>
            <table:table-row table:style-name="ro2">
              <table:table-cell table:style-name="ce5">
                <text:p text:style-name="P10">
                  <text:span text:style-name="T30">MATH 214</text:span>
                </text:p>
              </table:table-cell>
              <table:table-cell table:style-name="ce6">
                <text:p text:style-name="P10">
                  <text:span text:style-name="T30">A1</text:span>
                </text:p>
              </table:table-cell>
              <table:table-cell table:style-name="ce7">
                <text:p text:style-name="P10">
                  <text:span text:style-name="T30">George Peschke</text:span>
                </text:p>
              </table:table-cell>
              <table:table-cell table:style-name="ce8">
                <text:p text:style-name="P10">
                  <text:span text:style-name="T31">ualberta 7987 5189</text:span>
                </text:p>
              </table:table-cell>
            </table:table-row>
            <table:table-row table:style-name="ro2">
              <table:table-cell table:style-name="ce9">
                <text:p text:style-name="P10">
                  <text:span text:style-name="T30">MATH 214</text:span>
                </text:p>
              </table:table-cell>
              <table:table-cell table:style-name="ce10">
                <text:p text:style-name="P10">
                  <text:span text:style-name="T31">B1</text:span>
                </text:p>
              </table:table-cell>
              <table:table-cell table:style-name="ce11">
                <text:p text:style-name="P10">
                  <text:span text:style-name="T30">Alexander Litvak</text:span>
                </text:p>
              </table:table-cell>
              <table:table-cell table:style-name="ce12">
                <text:p text:style-name="P10">
                  <text:span text:style-name="T30">
                    <text:s/>
                  </text:span>
                  <text:span text:style-name="T30">TBA</text:span>
                </text:p>
              </table:table-cell>
            </table:table-row>
            <table:table-row table:style-name="ro3">
              <table:table-cell table:style-name="ce13">
                <text:p text:style-name="P10">
                  <text:span text:style-name="T30">MATH 214</text:span>
                </text:p>
              </table:table-cell>
              <table:table-cell table:style-name="ce14">
                <text:p text:style-name="P10">
                  <text:span text:style-name="T31">C1</text:span>
                </text:p>
              </table:table-cell>
              <table:table-cell table:style-name="ce15">
                <text:p text:style-name="P10">
                  <text:span text:style-name="T30">Alexander Litvak</text:span>
                </text:p>
              </table:table-cell>
              <table:table-cell table:style-name="ce16">
                <text:p text:style-name="P10">
                  <text:span text:style-name="T31">TBA</text:span>
                </text:p>
              </table:table-cell>
            </table:table-row>
          </table:table>
          <draw:image xlink:href="Pictures/TablePreview1.svm" xlink:type="simple" xlink:show="embed" xlink:actuate="onLoad"/>
        </draw:frame>
        <draw:custom-shape draw:name="Rectangle 3" draw:style-name="gr7" draw:text-style-name="P1" draw:layer="layout" svg:width="24.764cm" svg:height="1.819cm" svg:x="0.635cm" svg:y="1.009cm">
          <text:p text:style-name="P15">
            <text:span text:style-name="T27">Your Class Key is </text:span>
            <text:span text:style-name="T8">(</text:span>
            <text:span text:style-name="T32">make sure you choose the right section</text:span>
            <text:span text:style-name="T8">):</text:span>
          </text:p>
          <draw:enhanced-geometry svg:viewBox="0 0 21600 21600" draw:type="rectangle" draw:enhanced-path="M 0 0 L 21600 0 21600 21600 0 21600 0 0 Z N"/>
        </draw:custom-shape>
        <presentation:notes draw:style-name="dp2">
          <draw:page-thumbnail draw:style-name="gr5" draw:layer="layout" svg:width="18.624cm" svg:height="10.476cm" svg:x="1.482cm" svg:y="2.123cm" draw:page-number="9" presentation:class="page"/>
          <draw:frame presentation:style-name="pr2" draw:layer="layout" svg:width="17.271cm" svg:height="12.573cm" svg:x="2.159cm" svg:y="13.271cm" presentation:class="notes" presentation:placeholder="true">
            <draw:text-box/>
          </draw:frame>
        </presentation:notes>
      </draw:page>
      <draw:page draw:name="page10" draw:style-name="dp1" draw:master-page-name="Default_20_1">
        <draw:custom-shape draw:name="Content Placeholder 2" draw:style-name="gr7" draw:text-style-name="P1" draw:layer="layout" svg:width="10.898cm" svg:height="2.776cm" svg:x="12.877cm" svg:y="2.805cm">
          <text:p text:style-name="P6">
            <text:span text:style-name="T12">You’ll receive confirmation that your Class Key has been recognized. Click Yes, this is my class. </text:span>
          </text:p>
          <text:p text:style-name="P6">
            <text:span text:style-name="T12"/>
          </text:p>
          <draw:enhanced-geometry svg:viewBox="0 0 21600 21600" draw:type="rectangle" draw:enhanced-path="M 0 0 L 21600 0 21600 21600 0 21600 0 0 Z N"/>
        </draw:custom-shape>
        <draw:custom-shape draw:name="Rectangle 3" draw:style-name="gr7" draw:text-style-name="P1" draw:layer="layout" svg:width="24.764cm" svg:height="1.819cm" svg:x="0.635cm" svg:y="0.986cm">
          <text:p text:style-name="P15">
            <text:span text:style-name="T27">Confirmation</text:span>
          </text:p>
          <text:p text:style-name="P16">
            <text:span text:style-name="T33"/>
          </text:p>
          <draw:enhanced-geometry svg:viewBox="0 0 21600 21600" draw:type="rectangle" draw:enhanced-path="M 0 0 L 21600 0 21600 21600 0 21600 0 0 Z N"/>
        </draw:custom-shape>
        <draw:frame draw:name="Picture 4" draw:style-name="gr3" draw:text-style-name="P2" draw:layer="layout" svg:width="9.836cm" svg:height="9.186cm" svg:x="1.837cm" svg:y="2.805cm">
          <draw:image xlink:href="Pictures/100002010000017A000001610A15AB82.png" xlink:type="simple" xlink:show="embed" xlink:actuate="onLoad">
            <text:p/>
          </draw:image>
        </draw:frame>
        <presentation:notes draw:style-name="dp2">
          <draw:page-thumbnail draw:style-name="gr5" draw:layer="layout" svg:width="18.624cm" svg:height="10.476cm" svg:x="1.482cm" svg:y="2.123cm" draw:page-number="10" presentation:class="page"/>
          <draw:frame presentation:style-name="pr2" draw:layer="layout" svg:width="17.271cm" svg:height="12.573cm" svg:x="2.159cm" svg:y="13.271cm" presentation:class="notes" presentation:placeholder="true">
            <draw:text-box/>
          </draw:frame>
        </presentation:notes>
      </draw:page>
      <draw:page draw:name="page11" draw:style-name="dp1" draw:master-page-name="Default_20_1">
        <draw:custom-shape draw:name="Rectangle 3" draw:style-name="gr7" draw:text-style-name="P1" draw:layer="layout" svg:width="24.764cm" svg:height="1.819cm" svg:x="0.635cm" svg:y="0.986cm">
          <text:p text:style-name="P15">
            <text:span text:style-name="T27">If you already have an account:</text:span>
          </text:p>
          <text:p text:style-name="P16">
            <text:span text:style-name="T33"/>
          </text:p>
          <draw:enhanced-geometry svg:viewBox="0 0 21600 21600" draw:type="rectangle" draw:enhanced-path="M 0 0 L 21600 0 21600 21600 0 21600 0 0 Z N"/>
        </draw:custom-shape>
        <draw:frame draw:name="Picture 2" draw:style-name="gr3" draw:text-style-name="P2" draw:layer="layout" svg:width="21.76cm" svg:height="9.382cm" svg:x="2.137cm" svg:y="2.483cm">
          <draw:image xlink:href="Pictures/1000000000000500000002F84E2EE631.png" xlink:type="simple" xlink:show="embed" xlink:actuate="onLoad">
            <text:p/>
          </draw:image>
        </draw:frame>
        <presentation:notes draw:style-name="dp2">
          <draw:page-thumbnail draw:style-name="gr5" draw:layer="layout" svg:width="18.624cm" svg:height="10.476cm" svg:x="1.482cm" svg:y="2.123cm" draw:page-number="11" presentation:class="page"/>
          <draw:frame presentation:style-name="pr2" draw:layer="layout" svg:width="17.271cm" svg:height="12.573cm" svg:x="2.159cm" svg:y="13.271cm" presentation:class="notes" presentation:placeholder="true">
            <draw:text-box/>
          </draw:frame>
        </presentation:notes>
      </draw:page>
      <draw:page draw:name="Complete the Log In Information" draw:style-name="dp1" draw:master-page-name="Default_20_1">
        <draw:frame draw:name="Rectangle 2" presentation:style-name="pr7" draw:text-style-name="P1" draw:layer="layout" svg:width="18.081cm" svg:height="1.82cm" svg:x="0.418cm" svg:y="0.412cm" presentation:class="title" presentation:user-transformed="true">
          <draw:text-box>
            <text:p text:style-name="P17">
              <text:span text:style-name="T4">Complete the Log In Information</text:span>
            </text:p>
          </draw:text-box>
        </draw:frame>
        <draw:frame draw:name="Picture 4" draw:style-name="gr3" draw:text-style-name="P2" draw:layer="layout" svg:width="15.112cm" svg:height="11.224cm" svg:x="0.418cm" svg:y="2.489cm">
          <draw:image xlink:href="Pictures/10000000000003C8000002CFB5476140.png" xlink:type="simple" xlink:show="embed" xlink:actuate="onLoad">
            <text:p/>
          </draw:image>
        </draw:frame>
        <draw:custom-shape draw:name="Rounded Rectangular Callout 5" draw:style-name="gr14" draw:text-style-name="P1" draw:layer="layout" svg:width="8.149cm" svg:height="4.444cm" svg:x="15.531cm" svg:y="2.511cm">
          <text:p/>
          <draw:enhanced-geometry svg:viewBox="0 0 21600 21600" draw:text-areas="800 800 20800 20800" draw:type="round-rectangular-callout" draw:modifiers="-165241 52884" draw:enhanced-path="M 3590 0 X 0 3590 L ?f2 ?f3 0 8970 0 12630 ?f4 ?f5 0 18010 Y 3590 21600 L ?f6 ?f7 8970 21600 12630 21600 ?f8 ?f9 18010 21600 X 21600 18010 L ?f10 ?f11 21600 12630 21600 8970 ?f12 ?f13 21600 3590 Y 18010 0 L ?f14 ?f15 12630 0 8970 0 ?f16 ?f17 Z N">
            <draw:equation draw:name="f0" draw:formula="$0 -10800"/>
            <draw:equation draw:name="f1" draw:formula="$1 -10800"/>
            <draw:equation draw:name="f2" draw:formula="if(?f18 ,$0 ,0)"/>
            <draw:equation draw:name="f3" draw:formula="if(?f18 ,$1 ,6280)"/>
            <draw:equation draw:name="f4" draw:formula="if(?f23 ,$0 ,0)"/>
            <draw:equation draw:name="f5" draw:formula="if(?f23 ,$1 ,15320)"/>
            <draw:equation draw:name="f6" draw:formula="if(?f26 ,$0 ,6280)"/>
            <draw:equation draw:name="f7" draw:formula="if(?f26 ,$1 ,21600)"/>
            <draw:equation draw:name="f8" draw:formula="if(?f29 ,$0 ,15320)"/>
            <draw:equation draw:name="f9" draw:formula="if(?f29 ,$1 ,21600)"/>
            <draw:equation draw:name="f10" draw:formula="if(?f32 ,$0 ,21600)"/>
            <draw:equation draw:name="f11" draw:formula="if(?f32 ,$1 ,15320)"/>
            <draw:equation draw:name="f12" draw:formula="if(?f34 ,$0 ,21600)"/>
            <draw:equation draw:name="f13" draw:formula="if(?f34 ,$1 ,6280)"/>
            <draw:equation draw:name="f14" draw:formula="if(?f36 ,$0 ,15320)"/>
            <draw:equation draw:name="f15" draw:formula="if(?f36 ,$1 ,0)"/>
            <draw:equation draw:name="f16" draw:formula="if(?f38 ,$0 ,6280)"/>
            <draw:equation draw:name="f17" draw:formula="if(?f38 ,$1 ,0)"/>
            <draw:equation draw:name="f18" draw:formula="if($0 ,-1,?f19 )"/>
            <draw:equation draw:name="f19" draw:formula="if(?f1 ,-1,?f22 )"/>
            <draw:equation draw:name="f20" draw:formula="abs(?f0 )"/>
            <draw:equation draw:name="f21" draw:formula="abs(?f1 )"/>
            <draw:equation draw:name="f22" draw:formula="?f20 -?f21 "/>
            <draw:equation draw:name="f23" draw:formula="if($0 ,-1,?f24 )"/>
            <draw:equation draw:name="f24" draw:formula="if(?f1 ,?f22 ,-1)"/>
            <draw:equation draw:name="f25" draw:formula="$1 -21600"/>
            <draw:equation draw:name="f26" draw:formula="if(?f25 ,?f27 ,-1)"/>
            <draw:equation draw:name="f27" draw:formula="if(?f0 ,-1,?f28 )"/>
            <draw:equation draw:name="f28" draw:formula="?f21 -?f20 "/>
            <draw:equation draw:name="f29" draw:formula="if(?f25 ,?f30 ,-1)"/>
            <draw:equation draw:name="f30" draw:formula="if(?f0 ,?f28 ,-1)"/>
            <draw:equation draw:name="f31" draw:formula="$0 -21600"/>
            <draw:equation draw:name="f32" draw:formula="if(?f31 ,?f33 ,-1)"/>
            <draw:equation draw:name="f33" draw:formula="if(?f1 ,?f22 ,-1)"/>
            <draw:equation draw:name="f34" draw:formula="if(?f31 ,?f35 ,-1)"/>
            <draw:equation draw:name="f35" draw:formula="if(?f1 ,-1,?f22 )"/>
            <draw:equation draw:name="f36" draw:formula="if($1 ,-1,?f37 )"/>
            <draw:equation draw:name="f37" draw:formula="if(?f0 ,?f28 ,-1)"/>
            <draw:equation draw:name="f38" draw:formula="if($1 ,-1,?f39 )"/>
            <draw:equation draw:name="f39" draw:formula="if(?f0 ,-1,?f28 )"/>
            <draw:equation draw:name="f40" draw:formula="$0 "/>
            <draw:equation draw:name="f41" draw:formula="$1 "/>
            <draw:handle draw:handle-position="$0 $1"/>
          </draw:enhanced-geometry>
        </draw:custom-shape>
        <draw:custom-shape draw:name="TextBox 6" draw:style-name="gr15" draw:text-style-name="P1" draw:layer="layout" svg:width="7.15cm" svg:height="3.631cm" svg:x="15.766cm" svg:y="2.909cm">
          <text:p text:style-name="P4">
            <text:span text:style-name="T34">Username: Enter a username of your choice. Please choose something other than your U of A CCID.</text:span>
          </text:p>
          <draw:enhanced-geometry svg:viewBox="0 0 21600 21600" draw:type="rectangle" draw:enhanced-path="M 0 0 L 21600 0 21600 21600 0 21600 0 0 Z N"/>
        </draw:custom-shape>
        <draw:custom-shape draw:name="Left Arrow 1" draw:style-name="gr16" draw:text-style-name="P1" draw:layer="layout" svg:width="9.49cm" svg:height="5.747cm" svg:x="14.715cm" svg:y="7.62cm">
          <text:p/>
          <draw:enhanced-geometry svg:viewBox="0 0 21600 21600" draw:text-areas="?f7 ?f0 21600 ?f2" draw:type="left-arrow" draw:modifiers="5400 5400" draw:enhanced-path="M 21600 ?f0 L ?f1 ?f0 ?f1 0 0 10800 ?f1 21600 ?f1 ?f2 21600 ?f2 Z N">
            <draw:equation draw:name="f0" draw:formula="$1 "/>
            <draw:equation draw:name="f1" draw:formula="$0 "/>
            <draw:equation draw:name="f2" draw:formula="21600-$1 "/>
            <draw:equation draw:name="f3" draw:formula="21600-?f1 "/>
            <draw:equation draw:name="f4" draw:formula="?f3 *?f0 /10800"/>
            <draw:equation draw:name="f5" draw:formula="?f1 +?f4 "/>
            <draw:equation draw:name="f6" draw:formula="?f1 *?f0 /10800"/>
            <draw:equation draw:name="f7" draw:formula="?f1 -?f6 "/>
            <draw:handle draw:handle-position="$0 $1" draw:handle-range-x-minimum="0" draw:handle-range-x-maximum="21600" draw:handle-range-y-minimum="0" draw:handle-range-y-maximum="10800"/>
          </draw:enhanced-geometry>
        </draw:custom-shape>
        <draw:custom-shape draw:name="TextBox 2" draw:style-name="gr4" draw:text-style-name="P1" draw:layer="layout" svg:width="7.673cm" svg:height="2.535cm" svg:x="16.532cm" svg:y="9.212cm">
          <text:p text:style-name="P4">
            <text:span text:style-name="T35">Fill out the required fields only, marked by a *. </text:span>
            <text:span text:style-name="T36">You </text:span>
            <text:span text:style-name="T37">must</text:span>
            <text:span text:style-name="T36"> use your U of A email address. </text:span>
            <text:span text:style-name="T35">Do not supply your student ID #.</text:span>
          </text:p>
          <draw:enhanced-geometry svg:viewBox="0 0 21600 21600" draw:type="rectangle" draw:enhanced-path="M 0 0 L 21600 0 21600 21600 0 21600 0 0 Z N"/>
        </draw:custom-shape>
        <presentation:notes draw:style-name="dp3">
          <draw:page-thumbnail draw:name="Slide Image Placeholder 1" draw:style-name="gr5" draw:layer="layout" svg:width="0cm" svg:height="0cm" svg:x="0cm" svg:y="0cm" draw:page-number="12" presentation:class="page"/>
          <draw:frame draw:name="Notes Placeholder 2" presentation:style-name="pr5" draw:text-style-name="P1" draw:layer="layout" svg:width="0.001cm" svg:height="0.001cm" svg:x="0cm" svg:y="0cm" presentation:class="notes">
            <draw:text-box>
              <text:p/>
            </draw:text-box>
          </draw:frame>
          <draw:frame draw:name="Slide Number Placeholder 3" presentation:style-name="pr6" draw:text-style-name="P12" draw:layer="layout" svg:width="0.001cm" svg:height="0.001cm" svg:x="0cm" svg:y="0cm" presentation:class="page-number">
            <draw:text-box>
              <text:p text:style-name="P11">
                <text:span text:style-name="T19">
                  <text:page-number>&lt;number&gt;</text:page-number>
                </text:span>
              </text:p>
            </draw:text-box>
          </draw:frame>
        </presentation:notes>
      </draw:page>
      <draw:page draw:name="page13" draw:style-name="dp1" draw:master-page-name="Default_20_1">
        <draw:frame draw:name="Picture 5" draw:style-name="gr3" draw:text-style-name="P2" draw:layer="layout" svg:width="16.387cm" svg:height="9.266cm" svg:x="8.516cm" svg:y="1.637cm">
          <draw:image xlink:href="Pictures/10000000000003A2000001F3AC3F99AA.png" xlink:type="simple" xlink:show="embed" xlink:actuate="onLoad">
            <text:p/>
          </draw:image>
        </draw:frame>
        <draw:custom-shape draw:name="TextBox 2" draw:style-name="gr11" draw:text-style-name="P1" draw:layer="layout" svg:width="7.078cm" svg:height="10.109cm" svg:x="0.541cm" svg:y="1.061cm">
          <text:p text:style-name="P18">
            <text:span text:style-name="T38">Purchase Access</text:span>
          </text:p>
          <text:p text:style-name="P13">
            <text:span text:style-name="T39">After logging in, you will see a notice that shows payment options:</text:span>
          </text:p>
          <text:list text:style-name="L11">
            <text:list-item>
              <text:p text:style-name="P13">
                <text:span text:style-name="T40">If you do not have an access code card:</text:span>
                <text:span text:style-name="T41"> Purchase access online </text:span>
                <text:span text:style-name="T42">
                  <text:a xlink:href="https://www.cengagebrain.com/shop/isbn/978-1-133-29993-6">https://</text:a>
                </text:span>
                <text:span text:style-name="T42">
                  <text:a xlink:href="https://www.cengagebrain.com/shop/isbn/978-1-133-29993-6">www.cengagebrain.com/shop/isbn/978-1-133-29993-6</text:a>
                </text:span>
              </text:p>
            </text:list-item>
            <text:list-item>
              <text:p text:style-name="P13">
                <text:span text:style-name="T41">B. </text:span>
                <text:span text:style-name="T40">If you have an access code card</text:span>
                <text:span text:style-name="T41">: Enter your access code!</text:span>
              </text:p>
            </text:list-item>
          </text:list>
          <text:p text:style-name="P4">
            <text:span text:style-name="T39"/>
          </text:p>
          <text:p text:style-name="P4">
            <text:span text:style-name="T39">
              <text:tab/>
            </text:span>
            <text:span text:style-name="T39">
              <text:tab/>
            </text:span>
          </text:p>
          <text:p text:style-name="P4">
            <text:span text:style-name="T39"/>
          </text:p>
          <text:p text:style-name="P4">
            <text:span text:style-name="T43"/>
          </text:p>
          <text:p text:style-name="P4">
            <text:span text:style-name="T43"/>
          </text:p>
          <text:p text:style-name="P4">
            <text:span text:style-name="T43"/>
          </text:p>
          <draw:enhanced-geometry svg:viewBox="0 0 21600 21600" draw:type="rectangle" draw:enhanced-path="M 0 0 L 21600 0 21600 21600 0 21600 0 0 Z N"/>
        </draw:custom-shape>
        <draw:line draw:name="Straight Connector 3" draw:style-name="gr10" draw:text-style-name="P2" draw:layer="layout" svg:x1="8.136cm" svg:y1="0.968cm" svg:x2="8.136cm" svg:y2="11.571cm">
          <text:p/>
        </draw:line>
        <draw:custom-shape draw:name="Line Callout 1 (Border and Accent Bar) 7" draw:style-name="gr13" draw:text-style-name="P1" draw:layer="layout" svg:width="0.888cm" svg:height="0.888cm" svg:x="18.17cm" svg:y="7.748cm">
          <text:p text:style-name="P3">
            <text:span text:style-name="T26">B</text:span>
          </text:p>
          <draw:enhanced-geometry svg:viewBox="0 0 21600 21600" draw:type="mso-spt50" draw:modifiers="18750 -8333 113094 -113539" draw:enhanced-path="M 0 0 L 21600 0 21600 21600 0 21600 Z N M ?f0 ?f1 L ?f2 ?f3 N M ?f2 0 L ?f2 21600 N">
            <draw:equation draw:name="f0" draw:formula="$0 "/>
            <draw:equation draw:name="f1" draw:formula="$1 "/>
            <draw:equation draw:name="f2" draw:formula="$2 "/>
            <draw:equation draw:name="f3" draw:formula="$3 "/>
            <draw:equation draw:name="f4" draw:formula="$4 "/>
            <draw:equation draw:name="f5" draw:formula="$5 "/>
            <draw:equation draw:name="f6" draw:formula="$6 "/>
            <draw:equation draw:name="f7" draw:formula="$7 "/>
            <draw:handle draw:handle-position="$0 $1"/>
            <draw:handle draw:handle-position="$2 $3"/>
          </draw:enhanced-geometry>
        </draw:custom-shape>
        <draw:frame draw:name="Picture 3" draw:style-name="gr17" draw:text-style-name="P2" draw:layer="layout" svg:width="1.576cm" svg:height="2.45cm" svg:x="0.806cm" svg:y="8.193cm">
          <draw:image xlink:href="Pictures/100000000000012F000001D7F22A2297.png" xlink:type="simple" xlink:show="embed" xlink:actuate="onLoad">
            <text:p/>
          </draw:image>
        </draw:frame>
        <draw:custom-shape draw:name="Line Callout 1 (Border and Accent Bar) 13" draw:style-name="gr13" draw:text-style-name="P1" draw:layer="layout" svg:width="3.292cm" svg:height="1.452cm" svg:x="4.327cm" svg:y="8.475cm">
          <text:p text:style-name="P3">
            <text:span text:style-name="T44">Access Code Card</text:span>
          </text:p>
          <draw:enhanced-geometry svg:viewBox="0 0 21600 21600" draw:type="mso-spt50" draw:modifiers="18750 -8333 55939 -53751" draw:enhanced-path="M 0 0 L 21600 0 21600 21600 0 21600 Z N M ?f0 ?f1 L ?f2 ?f3 N M ?f2 0 L ?f2 21600 N">
            <draw:equation draw:name="f0" draw:formula="$0 "/>
            <draw:equation draw:name="f1" draw:formula="$1 "/>
            <draw:equation draw:name="f2" draw:formula="$2 "/>
            <draw:equation draw:name="f3" draw:formula="$3 "/>
            <draw:equation draw:name="f4" draw:formula="$4 "/>
            <draw:equation draw:name="f5" draw:formula="$5 "/>
            <draw:equation draw:name="f6" draw:formula="$6 "/>
            <draw:equation draw:name="f7" draw:formula="$7 "/>
            <draw:handle draw:handle-position="$0 $1"/>
            <draw:handle draw:handle-position="$2 $3"/>
          </draw:enhanced-geometry>
        </draw:custom-shape>
        <draw:custom-shape draw:name="Rectangle 4" draw:style-name="gr18" draw:text-style-name="P1" draw:layer="layout" svg:width="5.548cm" svg:height="3.404cm" svg:x="19.206cm" svg:y="7.499cm">
          <text:p text:style-name="P4">
            <text:span text:style-name="T43">You can also enter the course under a trial period. After the trial period ends, you must enter an access code to continue working on assignments and accessing your grades.</text:span>
          </text:p>
          <draw:enhanced-geometry svg:viewBox="0 0 21600 21600" draw:type="rectangle" draw:enhanced-path="M 0 0 L 21600 0 21600 21600 0 21600 0 0 Z N"/>
        </draw:custom-shape>
        <presentation:notes draw:style-name="dp3">
          <draw:page-thumbnail draw:name="Slide Image Placeholder 1" draw:style-name="gr5" draw:layer="layout" svg:width="0cm" svg:height="0cm" svg:x="0cm" svg:y="0cm" draw:page-number="13" presentation:class="page"/>
          <draw:frame draw:name="Notes Placeholder 2" presentation:style-name="pr5" draw:text-style-name="P1" draw:layer="layout" svg:width="0.001cm" svg:height="0.001cm" svg:x="0cm" svg:y="0cm" presentation:class="notes">
            <draw:text-box>
              <text:p text:style-name="P19">
                <text:span text:style-name="T45">Your course materials can be purchased at your campus bookstore or by visiting </text:span>
                <text:span text:style-name="T46">www.cengagebrain.com </text:span>
                <text:span text:style-name="T45">and searching for your course materials by ISBN.</text:span>
              </text:p>
              <text:p text:style-name="P19">
                <text:span text:style-name="T45"/>
              </text:p>
            </draw:text-box>
          </draw:frame>
          <draw:frame draw:name="Slide Number Placeholder 3" presentation:style-name="pr6" draw:text-style-name="P12" draw:layer="layout" svg:width="0.001cm" svg:height="0.001cm" svg:x="0cm" svg:y="0cm" presentation:class="page-number">
            <draw:text-box>
              <text:p text:style-name="P11">
                <text:span text:style-name="T19">
                  <text:page-number>&lt;number&gt;</text:page-number>
                </text:span>
              </text:p>
            </draw:text-box>
          </draw:frame>
        </presentation:notes>
      </draw:page>
      <draw:page draw:name="page14" draw:style-name="dp1" draw:master-page-name="Default_20_1">
        <draw:custom-shape draw:name="TextBox 2" draw:style-name="gr11" draw:text-style-name="P1" draw:layer="layout" svg:width="6.737cm" svg:height="11.634cm" svg:x="0.706cm" svg:y="1.061cm">
          <text:p text:style-name="P13">
            <text:span text:style-name="T47">You’re All Set!</text:span>
          </text:p>
          <text:p text:style-name="P14">
            <text:span text:style-name="T23">That’s it! You’ve successfully registered for </text:span>
            <text:span text:style-name="T44">Enhanced WebAssign!</text:span>
          </text:p>
          <text:p text:style-name="P4">
            <text:span text:style-name="T23">The courses that have been set up for you by your instructor(s) appear on your Enhanced WebAssign personalized Home page. </text:span>
          </text:p>
          <text:p text:style-name="P4">
            <text:span text:style-name="T23"/>
          </text:p>
          <text:p text:style-name="P4">
            <text:span text:style-name="T23">If you have more than one course, simply select the course you want to work with from the pull-down menu.</text:span>
          </text:p>
          <text:p text:style-name="P14">
            <text:span text:style-name="T44"/>
          </text:p>
          <draw:enhanced-geometry svg:viewBox="0 0 21600 21600" draw:type="rectangle" draw:enhanced-path="M 0 0 L 21600 0 21600 21600 0 21600 0 0 Z N"/>
        </draw:custom-shape>
        <draw:line draw:name="Straight Connector 3" draw:style-name="gr10" draw:text-style-name="P2" draw:layer="layout" svg:x1="8.136cm" svg:y1="0.968cm" svg:x2="8.136cm" svg:y2="11.571cm">
          <text:p/>
        </draw:line>
        <draw:custom-shape draw:name="Line Callout 1 (Border and Accent Bar) 5" draw:style-name="gr13" draw:text-style-name="P1" draw:layer="layout" svg:width="0.888cm" svg:height="0.888cm" svg:x="19.77cm" svg:y="6.515cm">
          <text:p text:style-name="P3">
            <text:span text:style-name="T26">9</text:span>
          </text:p>
          <draw:enhanced-geometry svg:viewBox="0 0 21600 21600" draw:type="mso-spt50" draw:modifiers="18750 -8333 140872 271383" draw:enhanced-path="M 0 0 L 21600 0 21600 21600 0 21600 Z N M ?f0 ?f1 L ?f2 ?f3 N M ?f2 0 L ?f2 21600 N">
            <draw:equation draw:name="f0" draw:formula="$0 "/>
            <draw:equation draw:name="f1" draw:formula="$1 "/>
            <draw:equation draw:name="f2" draw:formula="$2 "/>
            <draw:equation draw:name="f3" draw:formula="$3 "/>
            <draw:equation draw:name="f4" draw:formula="$4 "/>
            <draw:equation draw:name="f5" draw:formula="$5 "/>
            <draw:equation draw:name="f6" draw:formula="$6 "/>
            <draw:equation draw:name="f7" draw:formula="$7 "/>
            <draw:handle draw:handle-position="$0 $1"/>
            <draw:handle draw:handle-position="$2 $3"/>
          </draw:enhanced-geometry>
        </draw:custom-shape>
        <draw:frame draw:name="Picture 6" draw:style-name="gr19" draw:text-style-name="P2" draw:layer="layout" svg:width="16.687cm" svg:height="9.415cm" svg:x="8.454cm" svg:y="1.562cm">
          <draw:image xlink:href="Pictures/10000000000004DF000002677EC4F8F8.png" xlink:type="simple" xlink:show="embed" xlink:actuate="onLoad">
            <text:p/>
          </draw:image>
        </draw:frame>
        <presentation:notes draw:style-name="dp3">
          <draw:page-thumbnail draw:name="Slide Image Placeholder 1" draw:style-name="gr5" draw:layer="layout" svg:width="0cm" svg:height="0cm" svg:x="0cm" svg:y="0cm" draw:page-number="14" presentation:class="page"/>
          <draw:frame draw:name="Notes Placeholder 2" presentation:style-name="pr5" draw:text-style-name="P1" draw:layer="layout" svg:width="0.001cm" svg:height="0.001cm" svg:x="0cm" svg:y="0cm" presentation:class="notes">
            <draw:text-box>
              <text:p text:style-name="P19">
                <text:span text:style-name="T45">
                  9. Click Open next to the name of your course. 
                  <text:s/>
                </text:span>
              </text:p>
              <text:p text:style-name="P19">
                <text:span text:style-name="T45">
                  That’s it! 
                  <text:s/>
                  You’ve successfully registered for 
                </text:span>
                <text:span text:style-name="T46">Enhanced WebAssign</text:span>
                <text:span text:style-name="T45">.</text:span>
              </text:p>
            </draw:text-box>
          </draw:frame>
          <draw:frame draw:name="Slide Number Placeholder 3" presentation:style-name="pr6" draw:text-style-name="P12" draw:layer="layout" svg:width="0.001cm" svg:height="0.001cm" svg:x="0cm" svg:y="0cm" presentation:class="page-number">
            <draw:text-box>
              <text:p text:style-name="P11">
                <text:span text:style-name="T19">
                  <text:page-number>&lt;number&gt;</text:page-number>
                </text:span>
              </text:p>
            </draw:text-box>
          </draw:frame>
        </presentation:notes>
      </draw:page>
      <draw:page draw:name="page15" draw:style-name="dp1" draw:master-page-name="Default_20_1">
        <draw:frame draw:name="Picture 2" draw:style-name="gr3" draw:text-style-name="P2" draw:layer="layout" svg:width="12.919cm" svg:height="8.946cm" svg:x="1.049cm" svg:y="2.682cm">
          <draw:image xlink:href="Pictures/10000000000004D40000027D2194BDC4.png" xlink:type="simple" xlink:show="embed" xlink:actuate="onLoad">
            <text:p/>
          </draw:image>
        </draw:frame>
        <draw:frame draw:name="Text Placeholder 3" presentation:style-name="pr8" draw:text-style-name="P1" draw:layer="layout" svg:width="17.356cm" svg:height="0.929cm" svg:x="1.049cm" svg:y="0.923cm" presentation:class="outline" presentation:user-transformed="true">
          <draw:text-box>
            <text:p text:style-name="P20">
              <text:span text:style-name="T48">Homework Assignments</text:span>
            </text:p>
          </draw:text-box>
        </draw:frame>
        <presentation:notes draw:style-name="dp3">
          <draw:page-thumbnail draw:name="Slide Image Placeholder 1" draw:style-name="gr5" draw:layer="layout" svg:width="0cm" svg:height="0cm" svg:x="0cm" svg:y="0cm" draw:page-number="15" presentation:class="page"/>
          <draw:frame draw:name="Notes Placeholder 2" presentation:style-name="pr5" draw:text-style-name="P1" draw:layer="layout" svg:width="0.001cm" svg:height="0.001cm" svg:x="0cm" svg:y="0cm" presentation:class="notes">
            <draw:text-box>
              <text:p>
                <text:span text:style-name="T49">
                  This is just a sample of a homework assignment. 
                  <text:s/>
                  (Feel free to include a screen shot of an actual assignment from your course).
                </text:span>
              </text:p>
              <text:p>
                <text:span text:style-name="T49"/>
              </text:p>
              <text:p>
                <text:span text:style-name="T49">As students are working problems they may have access to a variety of resources including:</text:span>
              </text:p>
              <text:p>
                <text:span text:style-name="T49"/>
              </text:p>
              <text:p>
                <text:span text:style-name="T49">Read It – Links to relevant textbook pages to support the problem they are working on</text:span>
              </text:p>
              <text:p>
                <text:span text:style-name="T49">Practice IT – Interactive examples and similar drill problems (available in Developmental Math Only)</text:span>
              </text:p>
              <text:p>
                <text:span text:style-name="T49">Watch It – Videos of Worked Examples</text:span>
              </text:p>
              <text:p>
                <text:span text:style-name="T49">Master It – Stepped Tutorials</text:span>
              </text:p>
              <text:p>
                <text:span text:style-name="T49">Chat About It – Access to a Live Tutor </text:span>
              </text:p>
              <text:p>
                <text:span text:style-name="T49"/>
              </text:p>
            </draw:text-box>
          </draw:frame>
          <draw:frame draw:name="Slide Number Placeholder 3" presentation:style-name="pr6" draw:text-style-name="P12" draw:layer="layout" svg:width="0.001cm" svg:height="0.001cm" svg:x="0cm" svg:y="0cm" presentation:class="page-number">
            <draw:text-box>
              <text:p text:style-name="P11">
                <text:span text:style-name="T50">
                  <text:page-number>&lt;number&gt;</text:page-number>
                </text:span>
              </text:p>
            </draw:text-box>
          </draw:frame>
        </presentation:notes>
      </draw:page>
      <draw:page draw:name="page16" draw:style-name="dp1" draw:master-page-name="Default_20_1">
        <draw:frame draw:name="Content Placeholder 2" presentation:style-name="pr9" draw:text-style-name="P1" draw:layer="layout" svg:width="21.185cm" svg:height="9.224cm" svg:x="1.182cm" svg:y="2.585cm" presentation:class="outline" presentation:user-transformed="true">
          <draw:text-box>
            <text:p text:style-name="P20">
              <text:span text:style-name="T21">EWA includes entry palettes to allow you to easily enter the appropriate notation (when required) to submit your answers. </text:span>
            </text:p>
            <text:p text:style-name="P20">
              <text:span text:style-name="T21"/>
            </text:p>
          </draw:text-box>
        </draw:frame>
        <draw:frame draw:name="Text Placeholder 3" presentation:style-name="pr8" draw:text-style-name="P1" draw:layer="layout" svg:width="17.356cm" svg:height="0.929cm" svg:x="1.182cm" svg:y="0.923cm" presentation:class="outline" presentation:user-transformed="true">
          <draw:text-box>
            <text:p text:style-name="P20">
              <text:span text:style-name="T48">MathPad / CalcPad</text:span>
            </text:p>
          </draw:text-box>
        </draw:frame>
        <draw:frame draw:name="Picture 2" draw:style-name="gr3" draw:text-style-name="P2" draw:layer="layout" svg:width="16.33cm" svg:height="7.146cm" svg:x="3.933cm" svg:y="4.623cm">
          <draw:image xlink:href="Pictures/10000000000002C000000134C5020950.png" xlink:type="simple" xlink:show="embed" xlink:actuate="onLoad">
            <text:p/>
          </draw:image>
        </draw:frame>
        <presentation:notes draw:style-name="dp3">
          <draw:page-thumbnail draw:name="Slide Image Placeholder 1" draw:style-name="gr5" draw:layer="layout" svg:width="0cm" svg:height="0cm" svg:x="0cm" svg:y="0cm" draw:page-number="16" presentation:class="page"/>
          <draw:frame draw:name="Notes Placeholder 2" presentation:style-name="pr5" draw:text-style-name="P1" draw:layer="layout" svg:width="0.001cm" svg:height="0.001cm" svg:x="0cm" svg:y="0cm" presentation:class="notes">
            <draw:text-box>
              <text:p>
                <text:span text:style-name="T49">EWA includes entry palettes to allow you to easily enter the appropriate notation (when required) to submit your answers.</text:span>
              </text:p>
              <text:p>
                <text:span text:style-name="T49"/>
              </text:p>
            </draw:text-box>
          </draw:frame>
          <draw:frame draw:name="Slide Number Placeholder 3" presentation:style-name="pr6" draw:text-style-name="P12" draw:layer="layout" svg:width="0.001cm" svg:height="0.001cm" svg:x="0cm" svg:y="0cm" presentation:class="page-number">
            <draw:text-box>
              <text:p text:style-name="P11">
                <text:span text:style-name="T50">
                  <text:page-number>&lt;number&gt;</text:page-number>
                </text:span>
              </text:p>
            </draw:text-box>
          </draw:frame>
        </presentation:notes>
      </draw:page>
      <draw:page draw:name="page17" draw:style-name="dp1" draw:master-page-name="Default_20_1">
        <draw:custom-shape draw:name="Text Placeholder 3" draw:style-name="gr20" draw:text-style-name="P1" draw:layer="layout" svg:width="23.141cm" svg:height="1.243cm" svg:x="0.797cm" svg:y="0.788cm">
          <text:p text:style-name="P21">
            <text:span text:style-name="T48">Your course materials are now available!!</text:span>
          </text:p>
          <draw:enhanced-geometry svg:viewBox="0 0 21600 21600" draw:type="rectangle" draw:enhanced-path="M 0 0 L 21600 0 21600 21600 0 21600 0 0 Z N"/>
        </draw:custom-shape>
        <draw:custom-shape draw:name="Content Placeholder 2" draw:style-name="gr20" draw:text-style-name="P1" draw:layer="layout" svg:width="22.859cm" svg:height="7.826cm" svg:x="0.939cm" svg:y="3.451cm">
          <text:list text:style-name="L15">
            <text:list-item>
              <text:p text:style-name="P22">
                <text:span text:style-name="T26">Your professors have carefully selected your course materials. </text:span>
                <text:span text:style-name="T51">Visit your campus bookstore to find these options.</text:span>
              </text:p>
            </text:list-item>
          </text:list>
          <text:p text:style-name="P22">
            <text:span text:style-name="T26"/>
          </text:p>
          <text:list text:continue-numbering="true" text:style-name="L15">
            <text:list-item>
              <text:p text:style-name="P22">
                <text:span text:style-name="T26">Got Questions? Not sure what to buy? Look for a Nelson Education Representative at the bookstore with your textbook questions during the first 2 weeks of class or ask a bookstore staff member.</text:span>
              </text:p>
            </text:list-item>
          </text:list>
          <text:p text:style-name="P23">
            <text:span text:style-name="T26"/>
          </text:p>
          <text:p text:style-name="P23">
            <text:span text:style-name="T26"/>
          </text:p>
          <text:p text:style-name="P24">
            <text:span text:style-name="T52"/>
          </text:p>
          <text:list text:style-name="L18">
            <text:list-item>
              <text:list>
                <text:list-item>
                  <text:list>
                    <text:list-item>
                      <text:list>
                        <text:list-item>
                          <text:p text:style-name="P25">
                            <text:span text:style-name="T52">
                              <text:s/>
                            </text:span>
                            <text:span text:style-name="T52">
                              <text:tab/>
                            </text:span>
                          </text:p>
                        </text:list-item>
                      </text:list>
                    </text:list-item>
                  </text:list>
                </text:list-item>
              </text:list>
            </text:list-item>
          </text:list>
          <text:p text:style-name="P23">
            <text:span text:style-name="T53"/>
          </text:p>
          <text:p text:style-name="P23">
            <text:span text:style-name="T53"/>
          </text:p>
          <text:p text:style-name="P23">
            <text:span text:style-name="T53"/>
          </text:p>
          <draw:enhanced-geometry svg:viewBox="0 0 21600 21600" draw:type="rectangle" draw:enhanced-path="M 0 0 L 21600 0 21600 21600 0 21600 0 0 Z N"/>
        </draw:custom-shape>
        <presentation:notes draw:style-name="dp2">
          <draw:page-thumbnail draw:style-name="gr5" draw:layer="layout" svg:width="18.624cm" svg:height="10.476cm" svg:x="1.482cm" svg:y="2.123cm" draw:page-number="17" presentation:class="page"/>
          <draw:frame presentation:style-name="pr2" draw:layer="layout" svg:width="17.271cm" svg:height="12.573cm" svg:x="2.159cm" svg:y="13.271cm" presentation:class="notes" presentation:placeholder="true">
            <draw:text-box/>
          </draw:frame>
        </presentation:notes>
      </draw:page>
      <draw:page draw:name="page18" draw:style-name="dp1" draw:master-page-name="Default_20_1">
        <draw:line draw:name="Straight Connector 1" draw:style-name="gr10" draw:text-style-name="P2" draw:layer="layout" svg:x1="7.043cm" svg:y1="0.968cm" svg:x2="7.043cm" svg:y2="11.571cm">
          <text:p/>
        </draw:line>
        <draw:custom-shape draw:name="TextBox 2" draw:style-name="gr11" draw:text-style-name="P1" draw:layer="layout" svg:width="5.573cm" svg:height="4.926cm" svg:x="0.706cm" svg:y="4.165cm">
          <text:p text:style-name="P26">
            <text:span text:style-name="T47">Questions?</text:span>
          </text:p>
          <text:p text:style-name="P27">
            <text:span text:style-name="T54">We’re Here </text:span>
            <text:span text:style-name="T54">
              <text:line-break/>
            </text:span>
            <text:span text:style-name="T54">to Help!</text:span>
          </text:p>
          <draw:enhanced-geometry svg:viewBox="0 0 21600 21600" draw:type="rectangle" draw:enhanced-path="M 0 0 L 21600 0 21600 21600 0 21600 0 0 Z N"/>
        </draw:custom-shape>
        <draw:custom-shape draw:name="TextBox 4" draw:style-name="gr21" draw:text-style-name="P1" draw:layer="layout" svg:width="17.105cm" svg:height="11.403cm" svg:x="7.726cm" svg:y="0.706cm">
          <text:p text:style-name="P14">
            <text:span text:style-name="T55">Have questions?</text:span>
          </text:p>
          <text:p text:style-name="P4">
            <text:span text:style-name="T56"/>
          </text:p>
          <text:p text:style-name="P4">
            <text:span text:style-name="T57">WebAssign Student Guide</text:span>
          </text:p>
          <text:p text:style-name="P4">
            <text:span text:style-name="T26">Click on the Help Link inside WebAssign for Access</text:span>
          </text:p>
          <text:p text:style-name="P4">
            <text:span text:style-name="T26"/>
          </text:p>
          <text:p text:style-name="P4">
            <text:span text:style-name="T57">Online and after hours:</text:span>
          </text:p>
          <text:p text:style-name="P4">
            <text:span text:style-name="T26">Check the FAQs in the Support area: </text:span>
            <text:span text:style-name="T58">
              <text:a xlink:href="http://www.nelson.com/support">http</text:a>
            </text:span>
            <text:span text:style-name="T58">
              <text:a xlink:href="http://www.nelson.com/support">://www.nelson.com/support</text:a>
            </text:span>
            <text:span text:style-name="T26"> </text:span>
          </text:p>
          <text:p text:style-name="P4">
            <text:span text:style-name="T26"/>
          </text:p>
          <text:p text:style-name="P4">
            <text:span text:style-name="T57">Email: </text:span>
            <text:span text:style-name="T58">
              <text:a xlink:href="mailto:nelson.brain@nelson.com">nelson.brain@nelson.com</text:a>
            </text:span>
          </text:p>
          <text:p text:style-name="P4">
            <text:span text:style-name="T26"/>
          </text:p>
          <text:p text:style-name="P4">
            <text:span text:style-name="T57">Phone Support:</text:span>
          </text:p>
          <text:p text:style-name="P4">
            <text:span text:style-name="T26">1-800-268-2222</text:span>
          </text:p>
          <text:p text:style-name="P4">
            <text:span text:style-name="T26">Monday through Friday 8:00am to 6:00pm (EST)</text:span>
          </text:p>
          <draw:enhanced-geometry svg:viewBox="0 0 21600 21600" draw:type="rectangle" draw:enhanced-path="M 0 0 L 21600 0 21600 21600 0 21600 0 0 Z N"/>
        </draw:custom-shape>
        <presentation:notes draw:style-name="dp3">
          <draw:page-thumbnail draw:name="Slide Image Placeholder 1" draw:style-name="gr5" draw:layer="layout" svg:width="0cm" svg:height="0cm" svg:x="0cm" svg:y="0cm" draw:page-number="18" presentation:class="page"/>
          <draw:frame draw:name="Notes Placeholder 2" presentation:style-name="pr5" draw:text-style-name="P1" draw:layer="layout" svg:width="0.001cm" svg:height="0.001cm" svg:x="0cm" svg:y="0cm" presentation:class="notes">
            <draw:text-box>
              <text:p>
                <text:span text:style-name="T59">If you have any further questions regarding logging in and accessing [</text:span>
                <text:span text:style-name="T60">insert digital solution</text:span>
                <text:span text:style-name="T59">] through CengageBrain, please contact us via email or phone using the information shown here.</text:span>
              </text:p>
              <text:p>
                <text:span text:style-name="T59">If you have any questions while using (insert digital solution), please go to www.cengage.com/support and sign in using your cengagebrain credentials. You can then create a case and you’ll receive access to 24/7 live chat or you will have the option to speak to a live agent upon case submission.</text:span>
              </text:p>
              <text:p>
                <text:span text:style-name="T59"/>
              </text:p>
            </draw:text-box>
          </draw:frame>
          <draw:frame draw:name="Slide Number Placeholder 3" presentation:style-name="pr6" draw:text-style-name="P12" draw:layer="layout" svg:width="0.001cm" svg:height="0.001cm" svg:x="0cm" svg:y="0cm" presentation:class="page-number">
            <draw:text-box>
              <text:p text:style-name="P11">
                <text:span text:style-name="T19">
                  <text:page-number>&lt;number&gt;</text:page-number>
                </text:span>
              </text:p>
            </draw:text-box>
          </draw:frame>
        </presentation:notes>
      </draw:page>
      <draw:page draw:name="page19" draw:style-name="dp1" draw:master-page-name="Default_20_1">
        <draw:custom-shape draw:name="Content Placeholder 2" draw:style-name="gr20" draw:text-style-name="P1" draw:layer="layout" svg:width="23.397cm" svg:height="12.329cm" svg:x="0.997cm" svg:y="0.733cm">
          <text:p text:style-name="P22">
            <text:span text:style-name="T48">Additional WebAssign help:</text:span>
          </text:p>
          <text:p text:style-name="P22">
            <text:span text:style-name="T61"/>
          </text:p>
          <text:p text:style-name="P22">
            <text:span text:style-name="T62">Nelson Education WebAssign Help Sessions:</text:span>
          </text:p>
          <text:p text:style-name="P22">
            <text:span text:style-name="T63"/>
          </text:p>
          <text:p text:style-name="P22">
            <text:span text:style-name="T63">Room 563 Central Academic Building (CAB): </text:span>
          </text:p>
          <text:p text:style-name="P22">
            <text:span text:style-name="T63"/>
          </text:p>
          <text:list text:style-name="L19">
            <text:list-item>
              <text:list>
                <text:list-item>
                  <text:p text:style-name="P28">
                    <text:span text:style-name="T63">Friday Sept 12th from 1:00 to 2:00 PM</text:span>
                  </text:p>
                </text:list-item>
                <text:list-item>
                  <text:p text:style-name="P28">
                    <text:span text:style-name="T63">Monday Sept 15th from 2:00 to 3:00 PM</text:span>
                  </text:p>
                </text:list-item>
              </text:list>
            </text:list-item>
          </text:list>
          <draw:enhanced-geometry svg:viewBox="0 0 21600 21600" draw:type="rectangle" draw:enhanced-path="M 0 0 L 21600 0 21600 21600 0 21600 0 0 Z N"/>
        </draw:custom-shape>
        <presentation:notes draw:style-name="dp2">
          <draw:page-thumbnail draw:style-name="gr5" draw:layer="layout" svg:width="18.624cm" svg:height="10.476cm" svg:x="1.482cm" svg:y="2.123cm" draw:page-number="19" presentation:class="page"/>
          <draw:frame presentation:style-name="pr2" draw:layer="layout" svg:width="17.271cm" svg:height="12.573cm" svg:x="2.159cm" svg:y="13.271cm" presentation:class="notes" presentation:placeholder="true">
            <draw:text-box/>
          </draw:frame>
        </presentation:notes>
      </draw:page>
      <draw:page draw:name="page20" draw:style-name="dp1" draw:master-page-name="Default_20_1">
        <draw:custom-shape draw:name="Content Placeholder 2" draw:style-name="gr20" draw:text-style-name="P1" draw:layer="layout" svg:width="22.859cm" svg:height="8.112cm" svg:x="1.27cm" svg:y="3.014cm">
          <text:p text:style-name="P29">
            <text:span text:style-name="T64">Good luck &amp; have a great school year!</text:span>
          </text:p>
          <draw:enhanced-geometry svg:viewBox="0 0 21600 21600" draw:type="rectangle" draw:enhanced-path="M 0 0 L 21600 0 21600 21600 0 21600 0 0 Z N"/>
        </draw:custom-shape>
        <presentation:notes draw:style-name="dp2">
          <draw:page-thumbnail draw:style-name="gr5" draw:layer="layout" svg:width="18.624cm" svg:height="10.476cm" svg:x="1.482cm" svg:y="2.123cm" draw:page-number="20" presentation:class="page"/>
          <draw:frame presentation:style-name="pr2" draw:layer="layout" svg:width="17.271cm" svg:height="12.573cm" svg:x="2.159cm" svg:y="13.271cm" presentation:class="notes" presentation:placeholder="true">
            <draw:text-box/>
          </draw:frame>
        </presentation:notes>
      </draw:page>
      <presentation:settings presentation:mouse-visible="false"/>
    </office:presentation>
  </office:body>
</office:document-content>
</file>

<file path=meta.xml><?xml version="1.0" encoding="utf-8"?>
<office:document-meta xmlns:office="urn:oasis:names:tc:opendocument:xmlns:office:1.0" xmlns:xlink="http://www.w3.org/1999/xlink" xmlns:dc="http://purl.org/dc/elements/1.1/" xmlns:meta="urn:oasis:names:tc:opendocument:xmlns:meta:1.0" xmlns:presentation="urn:oasis:names:tc:opendocument:xmlns:presentation:1.0" xmlns:ooo="http://openoffice.org/2004/office" xmlns:smil="urn:oasis:names:tc:opendocument:xmlns:smil-compatible:1.0" xmlns:anim="urn:oasis:names:tc:opendocument:xmlns:animation:1.0" xmlns:grddl="http://www.w3.org/2003/g/data-view#" xmlns:officeooo="http://openoffice.org/2009/office" xmlns:drawooo="http://openoffice.org/2010/draw" office:version="1.2" grddl:transformation="http://docs.oasis-open.org/office/1.2/xslt/odf2rdf.xsl">
  <office:meta>
    <meta:document-statistic meta:object-count="149"/>
    <meta:generator>OpenOffice.org/3.3$Win32 OpenOffice.org_project/330m20$Build-9567</meta:generator>
  </office:meta>
</office:document-meta>
</file>

<file path=settings.xml><?xml version="1.0" encoding="utf-8"?>
<office:document-settings xmlns:office="urn:oasis:names:tc:opendocument:xmlns:office:1.0" xmlns:xlink="http://www.w3.org/1999/xlink" xmlns:presentation="urn:oasis:names:tc:opendocument:xmlns:presentation:1.0" xmlns:config="urn:oasis:names:tc:opendocument:xmlns:config:1.0" xmlns:ooo="http://openoffice.org/2004/office" xmlns:smil="urn:oasis:names:tc:opendocument:xmlns:smil-compatible:1.0" xmlns:anim="urn:oasis:names:tc:opendocument:xmlns:animation:1.0" xmlns:officeooo="http://openoffice.org/2009/office" xmlns:drawooo="http://openoffice.org/2010/draw" office:version="1.2">
  <office:settings>
    <config:config-item-set config:name="ooo:view-settings">
      <config:config-item config:name="VisibleAreaTop" config:type="int">-3528</config:config-item>
      <config:config-item config:name="VisibleAreaLeft" config:type="int">-392</config:config-item>
      <config:config-item config:name="VisibleAreaWidth" config:type="int">26213</config:config-item>
      <config:config-item config:name="VisibleAreaHeight" config:type="int">21387</config:config-item>
      <config:config-item-map-indexed config:name="Views">
        <config:config-item-map-entry>
          <config:config-item config:name="ViewId" config:type="string">view1</config:config-item>
          <config:config-item config:name="GridIsVisible" config:type="boolean">false</config:config-item>
          <config:config-item config:name="GridIsFront" config:type="boolean">false</config:config-item>
          <config:config-item config:name="IsSnapToGrid" config:type="boolean">true</config:config-item>
          <config:config-item config:name="IsSnapToPageMargins" config:type="boolean">true</config:config-item>
          <config:config-item config:name="IsSnapToSnapLines" config:type="boolean">false</config:config-item>
          <config:config-item config:name="IsSnapToObjectFrame" config:type="boolean">false</config:config-item>
          <config:config-item config:name="IsSnapToObjectPoints" config:type="boolean">false</config:config-item>
          <config:config-item config:name="IsPlusHandlesAlwaysVisible" config:type="boolean">false</config:config-item>
          <config:config-item config:name="IsFrameDragSingles" config:type="boolean">true</config:config-item>
          <config:config-item config:name="EliminatePolyPointLimitAngle" config:type="int">1500</config:config-item>
          <config:config-item config:name="IsEliminatePolyPoints" config:type="boolean">false</config:config-item>
          <config:config-item config:name="VisibleLayers" config:type="base64Binary">//////////////////////////////////////////8=</config:config-item>
          <config:config-item config:name="PrintableLayers" config:type="base64Binary">//////////////////////////////////////////8=</config:config-item>
          <config:config-item config:name="LockedLayers" config:type="base64Binary"/>
          <config:config-item config:name="NoAttribs" config:type="boolean">false</config:config-item>
          <config:config-item config:name="NoColors" config:type="boolean">true</config:config-item>
          <config:config-item config:name="RulerIsVisible" config:type="boolean">false</config:config-item>
          <config:config-item config:name="PageKind" config:type="short">0</config:config-item>
          <config:config-item config:name="SelectedPage" config:type="short">0</config:config-item>
          <config:config-item config:name="IsLayerMode" config:type="boolean">false</config:config-item>
          <config:config-item config:name="IsBigHandles" config:type="boolean">false</config:config-item>
          <config:config-item config:name="IsDoubleClickTextEdit" config:type="boolean">true</config:config-item>
          <config:config-item config:name="IsClickChangeRotation" config:type="boolean">false</config:config-item>
          <config:config-item config:name="SlidesPerRow" config:type="short">4</config:config-item>
          <config:config-item config:name="EditModeStandard" config:type="int">0</config:config-item>
          <config:config-item config:name="EditModeNotes" config:type="int">0</config:config-item>
          <config:config-item config:name="EditModeHandout" config:type="int">1</config:config-item>
          <config:config-item config:name="VisibleAreaTop" config:type="int">-3528</config:config-item>
          <config:config-item config:name="VisibleAreaLeft" config:type="int">-392</config:config-item>
          <config:config-item config:name="VisibleAreaWidth" config:type="int">26214</config:config-item>
          <config:config-item config:name="VisibleAreaHeight" config:type="int">21388</config:config-item>
          <config:config-item config:name="GridCoarseWidth" config:type="int">1000</config:config-item>
          <config:config-item config:name="GridCoarseHeight" config:type="int">1000</config:config-item>
          <config:config-item config:name="GridFineWidth" config:type="int">500</config:config-item>
          <config:config-item config:name="GridFineHeight" config:type="int">500</config:config-item>
          <config:config-item config:name="GridSnapWidthXNumerator" config:type="int">500</config:config-item>
          <config:config-item config:name="GridSnapWidthXDenominator" config:type="int">1</config:config-item>
          <config:config-item config:name="GridSnapWidthYNumerator" config:type="int">500</config:config-item>
          <config:config-item config:name="GridSnapWidthYDenominator" config:type="int">1</config:config-item>
          <config:config-item config:name="IsAngleSnapEnabled" config:type="boolean">false</config:config-item>
          <config:config-item config:name="SnapAngle" config:type="int">1500</config:config-item>
          <config:config-item config:name="ZoomOnPage" config:type="boolean">true</config:config-item>
        </config:config-item-map-entry>
      </config:config-item-map-indexed>
    </config:config-item-set>
    <config:config-item-set config:name="ooo:configuration-settings">
      <config:config-item config:name="ApplyUserData" config:type="boolean">true</config:config-item>
      <config:config-item config:name="BitmapTableURL" config:type="string">$(user)/config/standard.sob</config:config-item>
      <config:config-item config:name="CharacterCompressionType" config:type="short">0</config:config-item>
      <config:config-item config:name="ColorTableURL" config:type="string">$(user)/config/standard.soc</config:config-item>
      <config:config-item config:name="DashTableURL" config:type="string">$(user)/config/standard.sod</config:config-item>
      <config:config-item config:name="DefaultTabStop" config:type="int">1250</config:config-item>
      <config:config-item-map-indexed config:name="ForbiddenCharacters">
        <config:config-item-map-entry>
          <config:config-item config:name="Language" config:type="string">en</config:config-item>
          <config:config-item config:name="Country" config:type="string">CA</config:config-item>
          <config:config-item config:name="Variant" config:type="string"/>
          <config:config-item config:name="BeginLine" config:type="string"/>
          <config:config-item config:name="EndLine" config:type="string"/>
        </config:config-item-map-entry>
      </config:config-item-map-indexed>
      <config:config-item config:name="GradientTableURL" config:type="string">$(user)/config/standard.sog</config:config-item>
      <config:config-item config:name="HandoutsHorizontal" config:type="boolean">true</config:config-item>
      <config:config-item config:name="HatchTableURL" config:type="string">$(user)/config/standard.soh</config:config-item>
      <config:config-item config:name="IsKernAsianPunctuation" config:type="boolean">false</config:config-item>
      <config:config-item config:name="IsPrintBooklet" config:type="boolean">false</config:config-item>
      <config:config-item config:name="IsPrintBookletBack" config:type="boolean">true</config:config-item>
      <config:config-item config:name="IsPrintBookletFront" config:type="boolean">true</config:config-item>
      <config:config-item config:name="IsPrintDate" config:type="boolean">false</config:config-item>
      <config:config-item config:name="IsPrintDrawing" config:type="boolean">true</config:config-item>
      <config:config-item config:name="IsPrintFitPage" config:type="boolean">false</config:config-item>
      <config:config-item config:name="IsPrintHandout" config:type="boolean">false</config:config-item>
      <config:config-item config:name="IsPrintHiddenPages" config:type="boolean">true</config:config-item>
      <config:config-item config:name="IsPrintNotes" config:type="boolean">false</config:config-item>
      <config:config-item config:name="IsPrintOutline" config:type="boolean">false</config:config-item>
      <config:config-item config:name="IsPrintPageName" config:type="boolean">false</config:config-item>
      <config:config-item config:name="IsPrintTilePage" config:type="boolean">false</config:config-item>
      <config:config-item config:name="IsPrintTime" config:type="boolean">false</config:config-item>
      <config:config-item config:name="LineEndTableURL" config:type="string">$(user)/config/standard.soe</config:config-item>
      <config:config-item config:name="LoadReadonly" config:type="boolean">false</config:config-item>
      <config:config-item config:name="PageNumberFormat" config:type="int">4</config:config-item>
      <config:config-item config:name="ParagraphSummation" config:type="boolean">false</config:config-item>
      <config:config-item config:name="PrintQuality" config:type="int">0</config:config-item>
      <config:config-item config:name="PrinterIndependentLayout" config:type="string">low-resolution</config:config-item>
      <config:config-item config:name="PrinterName" config:type="string"/>
      <config:config-item config:name="PrinterSetup" config:type="base64Binary"/>
      <config:config-item config:name="SaveVersionOnClose" config:type="boolean">false</config:config-item>
      <config:config-item config:name="SlidesPerHandout" config:type="short">6</config:config-item>
      <config:config-item config:name="UpdateFromTemplate" config:type="boolean">true</config:config-item>
    </config:config-item-set>
  </office:settings>
</office:document-settings>
</file>

<file path=styles.xml><?xml version="1.0" encoding="utf-8"?>
<office:document-styles xmlns:office="urn:oasis:names:tc:opendocument:xmlns:office:1.0" xmlns:style="urn:oasis:names:tc:opendocument:xmlns:style:1.0" xmlns:text="urn:oasis:names:tc:opendocument:xmlns:text:1.0" xmlns:table="urn:oasis:names:tc:opendocument:xmlns:table:1.0" xmlns:draw="urn:oasis:names:tc:opendocument:xmlns:drawing:1.0" xmlns:fo="urn:oasis:names:tc:opendocument:xmlns:xsl-fo-compatible:1.0" xmlns:xlink="http://www.w3.org/1999/xlink" xmlns:dc="http://purl.org/dc/elements/1.1/" xmlns:meta="urn:oasis:names:tc:opendocument:xmlns:meta:1.0" xmlns:number="urn:oasis:names:tc:opendocument:xmlns:datastyle:1.0" xmlns:presentation="urn:oasis:names:tc:opendocument:xmlns:presentation:1.0" xmlns:svg="urn:oasis:names:tc:opendocument:xmlns:svg-compatible:1.0" xmlns:chart="urn:oasis:names:tc:opendocument:xmlns:chart:1.0" xmlns:dr3d="urn:oasis:names:tc:opendocument:xmlns:dr3d:1.0" xmlns:math="http://www.w3.org/1998/Math/MathML" xmlns:form="urn:oasis:names:tc:opendocument:xmlns:form:1.0" xmlns:script="urn:oasis:names:tc:opendocument:xmlns:script:1.0" xmlns:ooo="http://openoffice.org/2004/office" xmlns:ooow="http://openoffice.org/2004/writer" xmlns:oooc="http://openoffice.org/2004/calc" xmlns:dom="http://www.w3.org/2001/xml-events" xmlns:smil="urn:oasis:names:tc:opendocument:xmlns:smil-compatible:1.0" xmlns:anim="urn:oasis:names:tc:opendocument:xmlns:animation:1.0" xmlns:rpt="http://openoffice.org/2005/report" xmlns:of="urn:oasis:names:tc:opendocument:xmlns:of:1.2" xmlns:xhtml="http://www.w3.org/1999/xhtml" xmlns:grddl="http://www.w3.org/2003/g/data-view#" xmlns:officeooo="http://openoffice.org/2009/office" xmlns:tableooo="http://openoffice.org/2009/table" xmlns:drawooo="http://openoffice.org/2010/draw" office:version="1.2" grddl:transformation="http://docs.oasis-open.org/office/1.2/xslt/odf2rdf.xsl">
  <office:styles>
    <draw:marker draw:name="Arrow" svg:viewBox="0 0 20 30" svg:d="m10 0-10 30h20z"/>
    <draw:marker draw:name="msArrowOvalEnd_20_5" draw:display-name="msArrowOvalEnd 5" svg:viewBox="0 0 300 300" svg:d="m150 0 75 21 54 54 21 75-21 75-54 54-75 21-75-21-54-54-21-75 21-75 54-54z"/>
    <style:default-style style:family="graphic">
      <style:paragraph-properties style:text-autospace="ideograph-alpha" style:punctuation-wrap="simple" style:line-break="strict" style:writing-mode="lr-tb" style:font-independent-line-spacing="false">
        <style:tab-stops/>
      </style:paragraph-properties>
      <style:text-properties style:use-window-font-color="true" fo:font-family="'Times New Roman'" style:font-family-generic="roman" style:font-pitch="variable" fo:font-size="24pt" fo:language="en" fo:country="CA" style:font-family-asian="'Lucida Sans Unicode'" style:font-family-generic-asian="system" style:font-pitch-asian="variable" style:font-size-asian="24pt" style:language-asian="zh" style:country-asian="CN" style:font-family-complex="Tahoma" style:font-family-generic-complex="system" style:font-pitch-complex="variable" style:font-size-complex="24pt" style:language-complex="hi" style:country-complex="IN"/>
    </style:default-style>
    <style:style style:name="standard" style:family="graphic">
      <style:graphic-properties draw:stroke="solid" svg:stroke-width="0cm" svg:stroke-color="#000000" draw:marker-start-width="0.3cm" draw:marker-start-center="false" draw:marker-end-width="0.3cm" draw:marker-end-center="false" draw:fill="solid" draw:fill-color="#99ccff" fo:padding-top="0.125cm" fo:padding-bottom="0.125cm" fo:padding-left="0.25cm" fo:padding-right="0.25cm" draw:shadow="hidden" draw:shadow-offset-x="0.3cm" draw:shadow-offset-y="0.3cm" draw:shadow-color="#808080">
        <text:list-style style:name="standard">
          <text:list-level-style-bullet text:level="1" text:bullet-char="●">
            <style:list-level-properties/>
            <style:text-properties fo:font-family="StarSymbol" style:use-window-font-color="true" fo:font-size="45%"/>
          </text:list-level-style-bullet>
          <text:list-level-style-bullet text:level="2" text:bullet-char="●">
            <style:list-level-properties text:space-before="0.6cm" text:min-label-width="0.6cm"/>
            <style:text-properties fo:font-family="StarSymbol" style:use-window-font-color="true" fo:font-size="45%"/>
          </text:list-level-style-bullet>
          <text:list-level-style-bullet text:level="3" text:bullet-char="●">
            <style:list-level-properties text:space-before="1.2cm" text:min-label-width="0.6cm"/>
            <style:text-properties fo:font-family="StarSymbol" style:use-window-font-color="true" fo:font-size="45%"/>
          </text:list-level-style-bullet>
          <text:list-level-style-bullet text:level="4" text:bullet-char="●">
            <style:list-level-properties text:space-before="1.8cm" text:min-label-width="0.6cm"/>
            <style:text-properties fo:font-family="StarSymbol" style:use-window-font-color="true" fo:font-size="45%"/>
          </text:list-level-style-bullet>
          <text:list-level-style-bullet text:level="5" text:bullet-char="●">
            <style:list-level-properties text:space-before="2.4cm" text:min-label-width="0.6cm"/>
            <style:text-properties fo:font-family="StarSymbol" style:use-window-font-color="true" fo:font-size="45%"/>
          </text:list-level-style-bullet>
          <text:list-level-style-bullet text:level="6" text:bullet-char="●">
            <style:list-level-properties text:space-before="3cm" text:min-label-width="0.6cm"/>
            <style:text-properties fo:font-family="StarSymbol" style:use-window-font-color="true" fo:font-size="45%"/>
          </text:list-level-style-bullet>
          <text:list-level-style-bullet text:level="7" text:bullet-char="●">
            <style:list-level-properties text:space-before="3.6cm" text:min-label-width="0.6cm"/>
            <style:text-properties fo:font-family="StarSymbol" style:use-window-font-color="true" fo:font-size="45%"/>
          </text:list-level-style-bullet>
          <text:list-level-style-bullet text:level="8" text:bullet-char="●">
            <style:list-level-properties text:space-before="4.2cm" text:min-label-width="0.6cm"/>
            <style:text-properties fo:font-family="StarSymbol" style:use-window-font-color="true" fo:font-size="45%"/>
          </text:list-level-style-bullet>
          <text:list-level-style-bullet text:level="9" text:bullet-char="●">
            <style:list-level-properties text:space-before="4.8cm" text:min-label-width="0.6cm"/>
            <style:text-properties fo:font-family="StarSymbol" style:use-window-font-color="true" fo:font-size="45%"/>
          </text:list-level-style-bullet>
          <text:list-level-style-bullet text:level="10" text:bullet-char="●">
            <style:list-level-properties text:space-before="5.4cm" text:min-label-width="0.6cm"/>
            <style:text-properties fo:font-family="StarSymbol" style:use-window-font-color="true" fo:font-size="45%"/>
          </text:list-level-style-bullet>
        </text:list-style>
      </style:graphic-properties>
      <style:paragraph-properties fo:margin-left="0cm" fo:margin-right="0cm" fo:margin-top="0cm" fo:margin-bottom="0cm" fo:line-height="100%" fo:text-indent="0cm"/>
      <style:text-properties style:use-window-font-color="true" style:text-outline="false" style:text-line-through-style="none" fo:font-family="Arial" style:font-family-generic="roman" style:font-pitch="variable" fo:font-size="18pt" fo:font-style="normal" fo:text-shadow="none" style:text-underline-style="none" fo:font-weight="normal" style:letter-kerning="true" style:font-family-asian="'Microsoft YaHei'" style:font-family-generic-asian="system" style:font-pitch-asian="variable" style:font-size-asian="18pt" style:font-style-asian="normal" style:font-weight-asian="normal" style:font-family-complex="Mangal" style:font-family-generic-complex="system" style:font-pitch-complex="variable" style:font-size-complex="18pt" style:font-style-complex="normal" style:font-weight-complex="normal" style:text-emphasize="none" style:font-relief="none" style:text-overline-style="none" style:text-overline-color="font-color"/>
    </style:style>
    <style:style style:name="objectwitharrow" style:family="graphic" style:parent-style-name="standard">
      <style:graphic-properties draw:stroke="solid" svg:stroke-width="0.15cm" svg:stroke-color="#000000" draw:marker-start="Arrow" draw:marker-start-width="0.7cm" draw:marker-start-center="true" draw:marker-end-width="0.3cm"/>
    </style:style>
    <style:style style:name="objectwithshadow" style:family="graphic" style:parent-style-name="standard">
      <style:graphic-properties draw:shadow="visible" draw:shadow-offset-x="0.3cm" draw:shadow-offset-y="0.3cm" draw:shadow-color="#808080"/>
    </style:style>
    <style:style style:name="objectwithoutfill" style:family="graphic" style:parent-style-name="standard">
      <style:graphic-properties draw:fill="none"/>
    </style:style>
    <style:style style:name="text" style:family="graphic" style:parent-style-name="standard">
      <style:graphic-properties draw:stroke="none" draw:fill="none"/>
    </style:style>
    <style:style style:name="textbody" style:family="graphic" style:parent-style-name="standard">
      <style:graphic-properties draw:stroke="none" draw:fill="none"/>
      <style:text-properties fo:font-size="16pt"/>
    </style:style>
    <style:style style:name="textbodyjustfied" style:family="graphic" style:parent-style-name="standard">
      <style:graphic-properties draw:stroke="none" draw:fill="none"/>
      <style:paragraph-properties fo:text-align="justify"/>
    </style:style>
    <style:style style:name="textbodyindent" style:family="graphic" style:parent-style-name="standard">
      <style:graphic-properties draw:stroke="none" draw:fill="none"/>
      <style:paragraph-properties fo:margin-left="0cm" fo:margin-right="0cm" fo:text-indent="0.6cm"/>
    </style:style>
    <style:style style:name="title" style:family="graphic" style:parent-style-name="standard">
      <style:graphic-properties draw:stroke="none" draw:fill="none"/>
      <style:text-properties fo:font-size="44pt"/>
    </style:style>
    <style:style style:name="title1" style:family="graphic" style:parent-style-name="standard">
      <style:graphic-properties draw:stroke="none" draw:fill="solid" draw:fill-color="#008080" draw:shadow="visible" draw:shadow-offset-x="0.2cm" draw:shadow-offset-y="0.2cm" draw:shadow-color="#808080"/>
      <style:paragraph-properties fo:text-align="center"/>
      <style:text-properties fo:font-size="24pt"/>
    </style:style>
    <style:style style:name="title2" style:family="graphic" style:parent-style-name="standard">
      <style:graphic-properties svg:stroke-width="0.05cm" draw:fill-color="#ffcc99" draw:shadow="visible" draw:shadow-offset-x="0.2cm" draw:shadow-offset-y="0.2cm" draw:shadow-color="#808080"/>
      <style:paragraph-properties fo:margin-left="0cm" fo:margin-right="0.2cm" fo:margin-top="0.1cm" fo:margin-bottom="0.1cm" fo:text-align="center" fo:text-indent="0cm"/>
      <style:text-properties fo:font-size="36pt"/>
    </style:style>
    <style:style style:name="headline" style:family="graphic" style:parent-style-name="standard">
      <style:graphic-properties draw:stroke="none" draw:fill="none"/>
      <style:paragraph-properties fo:margin-top="0.42cm" fo:margin-bottom="0.21cm"/>
      <style:text-properties fo:font-size="24pt"/>
    </style:style>
    <style:style style:name="headline1" style:family="graphic" style:parent-style-name="standard">
      <style:graphic-properties draw:stroke="none" draw:fill="none"/>
      <style:paragraph-properties fo:margin-top="0.42cm" fo:margin-bottom="0.21cm"/>
      <style:text-properties fo:font-size="18pt" fo:font-weight="bold"/>
    </style:style>
    <style:style style:name="headline2" style:family="graphic" style:parent-style-name="standard">
      <style:graphic-properties draw:stroke="none" draw:fill="none"/>
      <style:paragraph-properties fo:margin-top="0.42cm" fo:margin-bottom="0.21cm"/>
      <style:text-properties fo:font-size="14pt" fo:font-style="italic" fo:font-weight="bold"/>
    </style:style>
    <style:style style:name="measure" style:family="graphic" style:parent-style-name="standard">
      <style:graphic-properties draw:stroke="solid" draw:marker-start="Arrow" draw:marker-start-width="0.2cm" draw:marker-end="Arrow" draw:marker-end-width="0.2cm" draw:fill="none" draw:show-unit="true"/>
      <style:text-properties fo:font-size="12pt"/>
    </style:style>
    <style:style style:name="Default-background" style:family="presentation">
      <style:graphic-properties draw:stroke="none" draw:fill="none"/>
      <style:text-properties style:letter-kerning="true"/>
    </style:style>
    <style:style style:name="Default-backgroundobjects" style:family="presentation">
      <style:graphic-properties draw:shadow="hidden" draw:shadow-offset-x="0.3cm" draw:shadow-offset-y="0.3cm" draw:shadow-color="#808080"/>
      <style:text-properties style:letter-kerning="true"/>
    </style:style>
    <style:style style:name="Default-notes" style:family="presentation">
      <style:graphic-properties draw:stroke="none" draw:fill="none"/>
      <style:paragraph-properties fo:margin-left="0.6cm" fo:margin-right="0cm" fo:text-indent="-0.6cm"/>
      <style:text-properties style:use-window-font-color="true" style:text-outline="false" style:text-line-through-style="none" fo:font-family="Arial" style:font-family-generic="roman" style:font-pitch="variable" fo:font-size="20pt" fo:font-style="normal" fo:text-shadow="none" style:text-underline-style="none" fo:font-weight="normal" style:letter-kerning="true" style:font-family-asian="'Microsoft YaHei'" style:font-family-generic-asian="system" style:font-pitch-asian="variable" style:font-size-asian="20pt" style:font-style-asian="normal" style:font-weight-asian="normal" style:font-family-complex="Mangal" style:font-family-generic-complex="system" style:font-pitch-complex="variable" style:font-size-complex="20pt" style:font-style-complex="normal" style:font-weight-complex="normal" style:text-emphasize="none" style:font-relief="none" style:text-overline-style="none" style:text-overline-color="font-color"/>
    </style:style>
    <style:style style:name="Default-outline1" style:family="presentation">
      <style:graphic-properties draw:stroke="none" draw:fill="none">
        <text:list-style style:name="Default-outline1">
          <text:list-level-style-bullet text:level="1" text:bullet-char="●">
            <style:list-level-properties text:space-before="0.3cm" text:min-label-width="0.9cm"/>
            <style:text-properties fo:font-family="StarSymbol" style:use-window-font-color="true" fo:font-size="45%"/>
          </text:list-level-style-bullet>
          <text:list-level-style-bullet text:level="2" text:bullet-char="●">
            <style:list-level-properties text:space-before="1.5cm" text:min-label-width="0.9cm"/>
            <style:text-properties fo:font-family="StarSymbol" style:use-window-font-color="true" fo:font-size="45%"/>
          </text:list-level-style-bullet>
          <text:list-level-style-bullet text:level="3" text:bullet-char="–">
            <style:list-level-properties text:space-before="2.8cm" text:min-label-width="0.8cm"/>
            <style:text-properties fo:font-family="StarSymbol" style:use-window-font-color="true" fo:font-size="75%"/>
          </text:list-level-style-bullet>
          <text:list-level-style-bullet text:level="4" text:bullet-char="●">
            <style:list-level-properties text:space-before="4.2cm" text:min-label-width="0.6cm"/>
            <style:text-properties fo:font-family="StarSymbol" style:use-window-font-color="true" fo:font-size="45%"/>
          </text:list-level-style-bullet>
          <text:list-level-style-bullet text:level="5" text:bullet-char="–">
            <style:list-level-properties text:space-before="5.4cm" text:min-label-width="0.6cm"/>
            <style:text-properties fo:font-family="StarSymbol" style:use-window-font-color="true" fo:font-size="75%"/>
          </text:list-level-style-bullet>
          <text:list-level-style-bullet text:level="6" text:bullet-char="●">
            <style:list-level-properties text:space-before="6.6cm" text:min-label-width="0.6cm"/>
            <style:text-properties fo:font-family="StarSymbol" style:use-window-font-color="true" fo:font-size="45%"/>
          </text:list-level-style-bullet>
          <text:list-level-style-bullet text:level="7" text:bullet-char="●">
            <style:list-level-properties text:space-before="7.8cm" text:min-label-width="0.6cm"/>
            <style:text-properties fo:font-family="StarSymbol" style:use-window-font-color="true" fo:font-size="45%"/>
          </text:list-level-style-bullet>
          <text:list-level-style-bullet text:level="8" text:bullet-char="●">
            <style:list-level-properties text:space-before="9cm" text:min-label-width="0.6cm"/>
            <style:text-properties fo:font-family="StarSymbol" style:use-window-font-color="true" fo:font-size="45%"/>
          </text:list-level-style-bullet>
          <text:list-level-style-bullet text:level="9" text:bullet-char="●">
            <style:list-level-properties text:space-before="10.2cm" text:min-label-width="0.6cm"/>
            <style:text-properties fo:font-family="StarSymbol" style:use-window-font-color="true" fo:font-size="45%"/>
          </text:list-level-style-bullet>
          <text:list-level-style-bullet text:level="10" text:bullet-char="●">
            <style:list-level-properties text:space-before="11.4cm" text:min-label-width="0.6cm"/>
            <style:text-properties fo:font-family="StarSymbol" style:use-window-font-color="true" fo:font-size="45%"/>
          </text:list-level-style-bullet>
        </text:list-style>
      </style:graphic-properties>
      <style:paragraph-properties fo:margin-top="0cm" fo:margin-bottom="0.5cm" fo:text-align="start" style:punctuation-wrap="hanging"/>
      <style:text-properties fo:color="#000000" style:text-outline="false" style:text-line-through-style="none" fo:font-family="OpenSans" fo:font-size="32pt" fo:letter-spacing="normal" fo:language="en" fo:country="US" fo:font-style="normal" fo:text-shadow="none" style:text-underline-style="none" fo:font-weight="normal" style:letter-kerning="true" style:font-family-asian="'Microsoft YaHei'" style:font-family-generic-asian="system" style:font-pitch-asian="variable" style:font-size-asian="32pt" style:language-asian="en" style:country-asian="US" style:font-style-asian="normal" style:font-weight-asian="normal" style:font-family-complex="Mangal" style:font-family-generic-complex="system" style:font-pitch-complex="variable" style:font-size-complex="32pt" style:language-complex="en" style:country-complex="US" style:font-style-complex="normal" style:font-weight-complex="normal" style:text-emphasize="none" style:font-relief="none" style:text-overline-style="none" style:text-overline-color="font-color" fo:hyphenate="false"/>
    </style:style>
    <style:style style:name="Default-outline2" style:family="presentation" style:parent-style-name="Default-outline1">
      <style:paragraph-properties fo:margin-top="0cm" fo:margin-bottom="0.4cm" fo:text-align="start" style:punctuation-wrap="hanging"/>
      <style:text-properties fo:color="#000000" style:text-line-through-style="none" fo:font-family="OpenSans" fo:font-size="24pt" fo:letter-spacing="normal" fo:font-style="normal" style:text-underline-style="none" fo:font-weight="normal" style:font-size-asian="24pt" style:font-style-asian="normal" style:font-weight-asian="normal" style:font-size-complex="24pt" style:font-style-complex="normal" style:font-weight-complex="normal" fo:hyphenate="false"/>
    </style:style>
    <style:style style:name="Default-outline3" style:family="presentation" style:parent-style-name="Default-outline2">
      <style:paragraph-properties fo:margin-top="0cm" fo:margin-bottom="0.3cm" fo:text-align="start" style:punctuation-wrap="hanging"/>
      <style:text-properties fo:color="#000000" style:text-line-through-style="none" fo:font-family="OpenSans" fo:font-size="20pt" fo:letter-spacing="normal" fo:font-style="normal" style:text-underline-style="none" fo:font-weight="normal" style:font-size-asian="20pt" style:font-style-asian="normal" style:font-weight-asian="normal" style:font-size-complex="20pt" style:font-style-complex="normal" style:font-weight-complex="normal" fo:hyphenate="false"/>
    </style:style>
    <style:style style:name="Default-outline4" style:family="presentation" style:parent-style-name="Default-outline3">
      <style:paragraph-properties fo:margin-top="0cm" fo:margin-bottom="0.2cm" fo:text-align="start" style:punctuation-wrap="hanging"/>
      <style:text-properties fo:color="#000000" style:text-line-through-style="none" fo:font-family="OpenSans" fo:font-size="20pt" fo:letter-spacing="normal" fo:font-style="normal" style:text-underline-style="none" fo:font-weight="normal" style:font-size-asian="20pt" style:font-style-asian="normal" style:font-weight-asian="normal" style:font-size-complex="20pt" style:font-style-complex="normal" style:font-weight-complex="normal" fo:hyphenate="false"/>
    </style:style>
    <style:style style:name="Default-outline5" style:family="presentation" style:parent-style-name="Default-outline4">
      <style:paragraph-properties fo:margin-top="0cm" fo:margin-bottom="0.1cm"/>
      <style:text-properties fo:font-size="20pt" style:font-size-asian="20pt" style:font-size-complex="20pt"/>
    </style:style>
    <style:style style:name="Default-outline6" style:family="presentation" style:parent-style-name="Default-outline5">
      <style:paragraph-properties fo:margin-top="0cm" fo:margin-bottom="0.1cm"/>
      <style:text-properties fo:font-size="20pt" style:font-size-asian="20pt" style:font-size-complex="20pt"/>
    </style:style>
    <style:style style:name="Default-outline7" style:family="presentation" style:parent-style-name="Default-outline6">
      <style:paragraph-properties fo:margin-top="0cm" fo:margin-bottom="0.1cm"/>
      <style:text-properties fo:font-size="20pt" style:font-size-asian="20pt" style:font-size-complex="20pt"/>
    </style:style>
    <style:style style:name="Default-outline8" style:family="presentation" style:parent-style-name="Default-outline7">
      <style:paragraph-properties fo:margin-top="0cm" fo:margin-bottom="0.1cm"/>
      <style:text-properties fo:font-size="20pt" style:font-size-asian="20pt" style:font-size-complex="20pt"/>
    </style:style>
    <style:style style:name="Default-outline9" style:family="presentation" style:parent-style-name="Default-outline8">
      <style:paragraph-properties fo:margin-top="0cm" fo:margin-bottom="0.1cm"/>
      <style:text-properties fo:font-size="20pt" style:font-size-asian="20pt" style:font-size-complex="20pt"/>
    </style:style>
    <style:style style:name="Default-subtitle" style:family="presentation">
      <style:graphic-properties draw:stroke="none" draw:fill="none" draw:textarea-vertical-align="middle">
        <text:list-style style:name="Default-subtitle">
          <text:list-level-style-bullet text:level="1" text:bullet-char="●">
            <style:list-level-properties/>
            <style:text-properties fo:font-family="StarSymbol" style:use-window-font-color="true" fo:font-size="45%"/>
          </text:list-level-style-bullet>
          <text:list-level-style-bullet text:level="2" text:bullet-char="●">
            <style:list-level-properties text:space-before="0.6cm" text:min-label-width="0.6cm"/>
            <style:text-properties fo:font-family="StarSymbol" style:use-window-font-color="true" fo:font-size="45%"/>
          </text:list-level-style-bullet>
          <text:list-level-style-bullet text:level="3" text:bullet-char="●">
            <style:list-level-properties text:space-before="1.2cm" text:min-label-width="0.6cm"/>
            <style:text-properties fo:font-family="StarSymbol" style:use-window-font-color="true" fo:font-size="45%"/>
          </text:list-level-style-bullet>
          <text:list-level-style-bullet text:level="4" text:bullet-char="●">
            <style:list-level-properties text:space-before="1.8cm" text:min-label-width="0.6cm"/>
            <style:text-properties fo:font-family="StarSymbol" style:use-window-font-color="true" fo:font-size="45%"/>
          </text:list-level-style-bullet>
          <text:list-level-style-bullet text:level="5" text:bullet-char="●">
            <style:list-level-properties text:space-before="2.4cm" text:min-label-width="0.6cm"/>
            <style:text-properties fo:font-family="StarSymbol" style:use-window-font-color="true" fo:font-size="45%"/>
          </text:list-level-style-bullet>
          <text:list-level-style-bullet text:level="6" text:bullet-char="●">
            <style:list-level-properties text:space-before="3cm" text:min-label-width="0.6cm"/>
            <style:text-properties fo:font-family="StarSymbol" style:use-window-font-color="true" fo:font-size="45%"/>
          </text:list-level-style-bullet>
          <text:list-level-style-bullet text:level="7" text:bullet-char="●">
            <style:list-level-properties text:space-before="3.6cm" text:min-label-width="0.6cm"/>
            <style:text-properties fo:font-family="StarSymbol" style:use-window-font-color="true" fo:font-size="45%"/>
          </text:list-level-style-bullet>
          <text:list-level-style-bullet text:level="8" text:bullet-char="●">
            <style:list-level-properties text:space-before="4.2cm" text:min-label-width="0.6cm"/>
            <style:text-properties fo:font-family="StarSymbol" style:use-window-font-color="true" fo:font-size="45%"/>
          </text:list-level-style-bullet>
          <text:list-level-style-bullet text:level="9" text:bullet-char="●">
            <style:list-level-properties text:space-before="4.8cm" text:min-label-width="0.6cm"/>
            <style:text-properties fo:font-family="StarSymbol" style:use-window-font-color="true" fo:font-size="45%"/>
          </text:list-level-style-bullet>
          <text:list-level-style-bullet text:level="10" text:bullet-char="●">
            <style:list-level-properties text:space-before="5.4cm" text:min-label-width="0.6cm"/>
            <style:text-properties fo:font-family="StarSymbol" style:use-window-font-color="true" fo:font-size="45%"/>
          </text:list-level-style-bullet>
        </text:list-style>
      </style:graphic-properties>
      <style:paragraph-properties fo:margin-left="0cm" fo:margin-right="0cm" fo:text-align="center" fo:text-indent="0cm"/>
      <style:text-properties style:use-window-font-color="true" style:text-outline="false" style:text-line-through-style="none" fo:font-family="Arial" style:font-family-generic="roman" style:font-pitch="variable" fo:font-size="32pt" fo:font-style="normal" fo:text-shadow="none" style:text-underline-style="none" fo:font-weight="normal" style:letter-kerning="true" style:font-family-asian="'Microsoft YaHei'" style:font-family-generic-asian="system" style:font-pitch-asian="variable" style:font-size-asian="32pt" style:font-style-asian="normal" style:font-weight-asian="normal" style:font-family-complex="Mangal" style:font-family-generic-complex="system" style:font-pitch-complex="variable" style:font-size-complex="32pt" style:font-style-complex="normal" style:font-weight-complex="normal" style:text-emphasize="none" style:font-relief="none" style:text-overline-style="none" style:text-overline-color="font-color"/>
    </style:style>
    <style:style style:name="Default-title" style:family="presentation">
      <style:graphic-properties draw:stroke="none" draw:fill="none" draw:textarea-vertical-align="middle">
        <text:list-style style:name="Default-title">
          <text:list-level-style-bullet text:level="1" text:bullet-char="●">
            <style:list-level-properties/>
            <style:text-properties fo:font-family="StarSymbol" style:use-window-font-color="true" fo:font-size="45%"/>
          </text:list-level-style-bullet>
          <text:list-level-style-bullet text:level="2" text:bullet-char="●">
            <style:list-level-properties text:space-before="0.6cm" text:min-label-width="0.6cm"/>
            <style:text-properties fo:font-family="StarSymbol" style:use-window-font-color="true" fo:font-size="45%"/>
          </text:list-level-style-bullet>
          <text:list-level-style-bullet text:level="3" text:bullet-char="●">
            <style:list-level-properties text:space-before="1.2cm" text:min-label-width="0.6cm"/>
            <style:text-properties fo:font-family="StarSymbol" style:use-window-font-color="true" fo:font-size="45%"/>
          </text:list-level-style-bullet>
          <text:list-level-style-bullet text:level="4" text:bullet-char="●">
            <style:list-level-properties text:space-before="1.8cm" text:min-label-width="0.6cm"/>
            <style:text-properties fo:font-family="StarSymbol" style:use-window-font-color="true" fo:font-size="45%"/>
          </text:list-level-style-bullet>
          <text:list-level-style-bullet text:level="5" text:bullet-char="●">
            <style:list-level-properties text:space-before="2.4cm" text:min-label-width="0.6cm"/>
            <style:text-properties fo:font-family="StarSymbol" style:use-window-font-color="true" fo:font-size="45%"/>
          </text:list-level-style-bullet>
          <text:list-level-style-bullet text:level="6" text:bullet-char="●">
            <style:list-level-properties text:space-before="3cm" text:min-label-width="0.6cm"/>
            <style:text-properties fo:font-family="StarSymbol" style:use-window-font-color="true" fo:font-size="45%"/>
          </text:list-level-style-bullet>
          <text:list-level-style-bullet text:level="7" text:bullet-char="●">
            <style:list-level-properties text:space-before="3.6cm" text:min-label-width="0.6cm"/>
            <style:text-properties fo:font-family="StarSymbol" style:use-window-font-color="true" fo:font-size="45%"/>
          </text:list-level-style-bullet>
          <text:list-level-style-bullet text:level="8" text:bullet-char="●">
            <style:list-level-properties text:space-before="4.2cm" text:min-label-width="0.6cm"/>
            <style:text-properties fo:font-family="StarSymbol" style:use-window-font-color="true" fo:font-size="45%"/>
          </text:list-level-style-bullet>
          <text:list-level-style-bullet text:level="9" text:bullet-char="●">
            <style:list-level-properties text:space-before="4.8cm" text:min-label-width="0.6cm"/>
            <style:text-properties fo:font-family="StarSymbol" style:use-window-font-color="true" fo:font-size="45%"/>
          </text:list-level-style-bullet>
          <text:list-level-style-bullet text:level="10" text:bullet-char="●">
            <style:list-level-properties text:space-before="5.4cm" text:min-label-width="0.6cm"/>
            <style:text-properties fo:font-family="StarSymbol" style:use-window-font-color="true" fo:font-size="45%"/>
          </text:list-level-style-bullet>
        </text:list-style>
      </style:graphic-properties>
      <style:paragraph-properties fo:text-align="start" style:punctuation-wrap="hanging"/>
      <style:text-properties fo:color="#000000" style:text-outline="false" style:text-line-through-style="none" fo:font-family="OpenSans" fo:font-size="18pt" fo:letter-spacing="normal" fo:language="en" fo:country="US" fo:font-style="normal" fo:text-shadow="none" style:text-underline-style="none" fo:font-weight="normal" style:letter-kerning="true" style:font-family-asian="'Microsoft YaHei'" style:font-family-generic-asian="system" style:font-pitch-asian="variable" style:font-size-asian="18pt" style:language-asian="en" style:country-asian="US" style:font-style-asian="normal" style:font-weight-asian="normal" style:font-family-complex="Mangal" style:font-family-generic-complex="system" style:font-pitch-complex="variable" style:font-size-complex="18pt" style:language-complex="en" style:country-complex="US" style:font-style-complex="normal" style:font-weight-complex="normal" style:text-emphasize="none" style:font-relief="none" style:text-overline-style="none" style:text-overline-color="font-color" fo:hyphenate="false"/>
    </style:style>
    <style:style style:name="Default_20_1-background" style:display-name="Default 1-background" style:family="presentation">
      <style:graphic-properties draw:stroke="none" draw:fill="none"/>
      <style:text-properties style:letter-kerning="true"/>
    </style:style>
    <style:style style:name="Default_20_1-backgroundobjects" style:display-name="Default 1-backgroundobjects" style:family="presentation">
      <style:graphic-properties draw:shadow="hidden" draw:shadow-offset-x="0.3cm" draw:shadow-offset-y="0.3cm" draw:shadow-color="#808080"/>
      <style:text-properties style:letter-kerning="true"/>
    </style:style>
    <style:style style:name="Default_20_1-notes" style:display-name="Default 1-notes" style:family="presentation">
      <style:graphic-properties draw:stroke="none" draw:fill="none"/>
      <style:paragraph-properties fo:margin-left="0.6cm" fo:margin-right="0cm" fo:text-indent="-0.6cm"/>
      <style:text-properties style:use-window-font-color="true" style:text-outline="false" style:text-line-through-style="none" fo:font-family="Arial" style:font-family-generic="roman" style:font-pitch="variable" fo:font-size="20pt" fo:font-style="normal" fo:text-shadow="none" style:text-underline-style="none" fo:font-weight="normal" style:letter-kerning="true" style:font-family-asian="'Microsoft YaHei'" style:font-family-generic-asian="system" style:font-pitch-asian="variable" style:font-size-asian="20pt" style:font-style-asian="normal" style:font-weight-asian="normal" style:font-family-complex="Mangal" style:font-family-generic-complex="system" style:font-pitch-complex="variable" style:font-size-complex="20pt" style:font-style-complex="normal" style:font-weight-complex="normal" style:text-emphasize="none" style:font-relief="none" style:text-overline-style="none" style:text-overline-color="font-color"/>
    </style:style>
    <style:style style:name="Default_20_1-outline1" style:display-name="Default 1-outline1" style:family="presentation">
      <style:graphic-properties draw:stroke="none" draw:fill="none">
        <text:list-style style:name="Default_20_1-outline1" style:display-name="Default 1-outline1">
          <text:list-level-style-bullet text:level="1" text:bullet-char="●">
            <style:list-level-properties text:space-before="0.3cm" text:min-label-width="0.9cm"/>
            <style:text-properties fo:font-family="StarSymbol" style:use-window-font-color="true" fo:font-size="45%"/>
          </text:list-level-style-bullet>
          <text:list-level-style-bullet text:level="2" text:bullet-char="●">
            <style:list-level-properties text:space-before="1.5cm" text:min-label-width="0.9cm"/>
            <style:text-properties fo:font-family="StarSymbol" style:use-window-font-color="true" fo:font-size="45%"/>
          </text:list-level-style-bullet>
          <text:list-level-style-bullet text:level="3" text:bullet-char="–">
            <style:list-level-properties text:space-before="2.8cm" text:min-label-width="0.8cm"/>
            <style:text-properties fo:font-family="StarSymbol" style:use-window-font-color="true" fo:font-size="75%"/>
          </text:list-level-style-bullet>
          <text:list-level-style-bullet text:level="4" text:bullet-char="●">
            <style:list-level-properties text:space-before="4.2cm" text:min-label-width="0.6cm"/>
            <style:text-properties fo:font-family="StarSymbol" style:use-window-font-color="true" fo:font-size="45%"/>
          </text:list-level-style-bullet>
          <text:list-level-style-bullet text:level="5" text:bullet-char="–">
            <style:list-level-properties text:space-before="5.4cm" text:min-label-width="0.6cm"/>
            <style:text-properties fo:font-family="StarSymbol" style:use-window-font-color="true" fo:font-size="75%"/>
          </text:list-level-style-bullet>
          <text:list-level-style-bullet text:level="6" text:bullet-char="●">
            <style:list-level-properties text:space-before="6.6cm" text:min-label-width="0.6cm"/>
            <style:text-properties fo:font-family="StarSymbol" style:use-window-font-color="true" fo:font-size="45%"/>
          </text:list-level-style-bullet>
          <text:list-level-style-bullet text:level="7" text:bullet-char="●">
            <style:list-level-properties text:space-before="7.8cm" text:min-label-width="0.6cm"/>
            <style:text-properties fo:font-family="StarSymbol" style:use-window-font-color="true" fo:font-size="45%"/>
          </text:list-level-style-bullet>
          <text:list-level-style-bullet text:level="8" text:bullet-char="●">
            <style:list-level-properties text:space-before="9cm" text:min-label-width="0.6cm"/>
            <style:text-properties fo:font-family="StarSymbol" style:use-window-font-color="true" fo:font-size="45%"/>
          </text:list-level-style-bullet>
          <text:list-level-style-bullet text:level="9" text:bullet-char="●">
            <style:list-level-properties text:space-before="10.2cm" text:min-label-width="0.6cm"/>
            <style:text-properties fo:font-family="StarSymbol" style:use-window-font-color="true" fo:font-size="45%"/>
          </text:list-level-style-bullet>
          <text:list-level-style-bullet text:level="10" text:bullet-char="●">
            <style:list-level-properties text:space-before="11.4cm" text:min-label-width="0.6cm"/>
            <style:text-properties fo:font-family="StarSymbol" style:use-window-font-color="true" fo:font-size="45%"/>
          </text:list-level-style-bullet>
        </text:list-style>
      </style:graphic-properties>
      <style:paragraph-properties fo:margin-top="0cm" fo:margin-bottom="0.5cm" fo:text-align="start" style:punctuation-wrap="hanging"/>
      <style:text-properties fo:color="#000000" style:text-outline="false" style:text-line-through-style="none" fo:font-family="OpenSans" fo:font-size="32pt" fo:letter-spacing="normal" fo:language="en" fo:country="US" fo:font-style="normal" fo:text-shadow="none" style:text-underline-style="none" fo:font-weight="normal" style:letter-kerning="true" style:font-family-asian="'Microsoft YaHei'" style:font-family-generic-asian="system" style:font-pitch-asian="variable" style:font-size-asian="32pt" style:language-asian="en" style:country-asian="US" style:font-style-asian="normal" style:font-weight-asian="normal" style:font-family-complex="Mangal" style:font-family-generic-complex="system" style:font-pitch-complex="variable" style:font-size-complex="32pt" style:language-complex="en" style:country-complex="US" style:font-style-complex="normal" style:font-weight-complex="normal" style:text-emphasize="none" style:font-relief="none" style:text-overline-style="none" style:text-overline-color="font-color" fo:hyphenate="false"/>
    </style:style>
    <style:style style:name="Default_20_1-outline2" style:display-name="Default 1-outline2" style:family="presentation" style:parent-style-name="Default_20_1-outline1">
      <style:paragraph-properties fo:margin-top="0cm" fo:margin-bottom="0.4cm" fo:text-align="start" style:punctuation-wrap="hanging"/>
      <style:text-properties fo:color="#000000" style:text-line-through-style="none" fo:font-family="OpenSans" fo:font-size="24pt" fo:letter-spacing="normal" fo:font-style="normal" style:text-underline-style="none" fo:font-weight="normal" style:font-size-asian="24pt" style:font-style-asian="normal" style:font-weight-asian="normal" style:font-size-complex="24pt" style:font-style-complex="normal" style:font-weight-complex="normal" fo:hyphenate="false"/>
    </style:style>
    <style:style style:name="Default_20_1-outline3" style:display-name="Default 1-outline3" style:family="presentation" style:parent-style-name="Default_20_1-outline2">
      <style:paragraph-properties fo:margin-top="0cm" fo:margin-bottom="0.3cm" fo:text-align="start" style:punctuation-wrap="hanging"/>
      <style:text-properties fo:color="#000000" style:text-line-through-style="none" fo:font-family="OpenSans" fo:font-size="20pt" fo:letter-spacing="normal" fo:font-style="normal" style:text-underline-style="none" fo:font-weight="normal" style:font-size-asian="20pt" style:font-style-asian="normal" style:font-weight-asian="normal" style:font-size-complex="20pt" style:font-style-complex="normal" style:font-weight-complex="normal" fo:hyphenate="false"/>
    </style:style>
    <style:style style:name="Default_20_1-outline4" style:display-name="Default 1-outline4" style:family="presentation" style:parent-style-name="Default_20_1-outline3">
      <style:paragraph-properties fo:margin-top="0cm" fo:margin-bottom="0.2cm" fo:text-align="start" style:punctuation-wrap="hanging"/>
      <style:text-properties fo:color="#000000" style:text-line-through-style="none" fo:font-family="OpenSans" fo:font-size="20pt" fo:letter-spacing="normal" fo:font-style="normal" style:text-underline-style="none" fo:font-weight="normal" style:font-size-asian="20pt" style:font-style-asian="normal" style:font-weight-asian="normal" style:font-size-complex="20pt" style:font-style-complex="normal" style:font-weight-complex="normal" fo:hyphenate="false"/>
    </style:style>
    <style:style style:name="Default_20_1-outline5" style:display-name="Default 1-outline5" style:family="presentation" style:parent-style-name="Default_20_1-outline4">
      <style:paragraph-properties fo:margin-top="0cm" fo:margin-bottom="0.1cm"/>
      <style:text-properties fo:font-size="20pt" style:font-size-asian="20pt" style:font-size-complex="20pt"/>
    </style:style>
    <style:style style:name="Default_20_1-outline6" style:display-name="Default 1-outline6" style:family="presentation" style:parent-style-name="Default_20_1-outline5">
      <style:paragraph-properties fo:margin-top="0cm" fo:margin-bottom="0.1cm"/>
      <style:text-properties fo:font-size="20pt" style:font-size-asian="20pt" style:font-size-complex="20pt"/>
    </style:style>
    <style:style style:name="Default_20_1-outline7" style:display-name="Default 1-outline7" style:family="presentation" style:parent-style-name="Default_20_1-outline6">
      <style:paragraph-properties fo:margin-top="0cm" fo:margin-bottom="0.1cm"/>
      <style:text-properties fo:font-size="20pt" style:font-size-asian="20pt" style:font-size-complex="20pt"/>
    </style:style>
    <style:style style:name="Default_20_1-outline8" style:display-name="Default 1-outline8" style:family="presentation" style:parent-style-name="Default_20_1-outline7">
      <style:paragraph-properties fo:margin-top="0cm" fo:margin-bottom="0.1cm"/>
      <style:text-properties fo:font-size="20pt" style:font-size-asian="20pt" style:font-size-complex="20pt"/>
    </style:style>
    <style:style style:name="Default_20_1-outline9" style:display-name="Default 1-outline9" style:family="presentation" style:parent-style-name="Default_20_1-outline8">
      <style:paragraph-properties fo:margin-top="0cm" fo:margin-bottom="0.1cm"/>
      <style:text-properties fo:font-size="20pt" style:font-size-asian="20pt" style:font-size-complex="20pt"/>
    </style:style>
    <style:style style:name="Default_20_1-subtitle" style:display-name="Default 1-subtitle" style:family="presentation">
      <style:graphic-properties draw:stroke="none" draw:fill="none" draw:textarea-vertical-align="middle">
        <text:list-style style:name="Default_20_1-subtitle" style:display-name="Default 1-subtitle">
          <text:list-level-style-bullet text:level="1" text:bullet-char="●">
            <style:list-level-properties/>
            <style:text-properties fo:font-family="StarSymbol" style:use-window-font-color="true" fo:font-size="45%"/>
          </text:list-level-style-bullet>
          <text:list-level-style-bullet text:level="2" text:bullet-char="●">
            <style:list-level-properties text:space-before="0.6cm" text:min-label-width="0.6cm"/>
            <style:text-properties fo:font-family="StarSymbol" style:use-window-font-color="true" fo:font-size="45%"/>
          </text:list-level-style-bullet>
          <text:list-level-style-bullet text:level="3" text:bullet-char="●">
            <style:list-level-properties text:space-before="1.2cm" text:min-label-width="0.6cm"/>
            <style:text-properties fo:font-family="StarSymbol" style:use-window-font-color="true" fo:font-size="45%"/>
          </text:list-level-style-bullet>
          <text:list-level-style-bullet text:level="4" text:bullet-char="●">
            <style:list-level-properties text:space-before="1.8cm" text:min-label-width="0.6cm"/>
            <style:text-properties fo:font-family="StarSymbol" style:use-window-font-color="true" fo:font-size="45%"/>
          </text:list-level-style-bullet>
          <text:list-level-style-bullet text:level="5" text:bullet-char="●">
            <style:list-level-properties text:space-before="2.4cm" text:min-label-width="0.6cm"/>
            <style:text-properties fo:font-family="StarSymbol" style:use-window-font-color="true" fo:font-size="45%"/>
          </text:list-level-style-bullet>
          <text:list-level-style-bullet text:level="6" text:bullet-char="●">
            <style:list-level-properties text:space-before="3cm" text:min-label-width="0.6cm"/>
            <style:text-properties fo:font-family="StarSymbol" style:use-window-font-color="true" fo:font-size="45%"/>
          </text:list-level-style-bullet>
          <text:list-level-style-bullet text:level="7" text:bullet-char="●">
            <style:list-level-properties text:space-before="3.6cm" text:min-label-width="0.6cm"/>
            <style:text-properties fo:font-family="StarSymbol" style:use-window-font-color="true" fo:font-size="45%"/>
          </text:list-level-style-bullet>
          <text:list-level-style-bullet text:level="8" text:bullet-char="●">
            <style:list-level-properties text:space-before="4.2cm" text:min-label-width="0.6cm"/>
            <style:text-properties fo:font-family="StarSymbol" style:use-window-font-color="true" fo:font-size="45%"/>
          </text:list-level-style-bullet>
          <text:list-level-style-bullet text:level="9" text:bullet-char="●">
            <style:list-level-properties text:space-before="4.8cm" text:min-label-width="0.6cm"/>
            <style:text-properties fo:font-family="StarSymbol" style:use-window-font-color="true" fo:font-size="45%"/>
          </text:list-level-style-bullet>
          <text:list-level-style-bullet text:level="10" text:bullet-char="●">
            <style:list-level-properties text:space-before="5.4cm" text:min-label-width="0.6cm"/>
            <style:text-properties fo:font-family="StarSymbol" style:use-window-font-color="true" fo:font-size="45%"/>
          </text:list-level-style-bullet>
        </text:list-style>
      </style:graphic-properties>
      <style:paragraph-properties fo:margin-left="0cm" fo:margin-right="0cm" fo:text-align="center" fo:text-indent="0cm"/>
      <style:text-properties style:use-window-font-color="true" style:text-outline="false" style:text-line-through-style="none" fo:font-family="Arial" style:font-family-generic="roman" style:font-pitch="variable" fo:font-size="32pt" fo:font-style="normal" fo:text-shadow="none" style:text-underline-style="none" fo:font-weight="normal" style:letter-kerning="true" style:font-family-asian="'Microsoft YaHei'" style:font-family-generic-asian="system" style:font-pitch-asian="variable" style:font-size-asian="32pt" style:font-style-asian="normal" style:font-weight-asian="normal" style:font-family-complex="Mangal" style:font-family-generic-complex="system" style:font-pitch-complex="variable" style:font-size-complex="32pt" style:font-style-complex="normal" style:font-weight-complex="normal" style:text-emphasize="none" style:font-relief="none" style:text-overline-style="none" style:text-overline-color="font-color"/>
    </style:style>
    <style:style style:name="Default_20_1-title" style:display-name="Default 1-title" style:family="presentation">
      <style:graphic-properties draw:stroke="none" draw:fill="none" draw:textarea-vertical-align="middle">
        <text:list-style style:name="Default_20_1-title" style:display-name="Default 1-title">
          <text:list-level-style-bullet text:level="1" text:bullet-char="●">
            <style:list-level-properties/>
            <style:text-properties fo:font-family="StarSymbol" style:use-window-font-color="true" fo:font-size="45%"/>
          </text:list-level-style-bullet>
          <text:list-level-style-bullet text:level="2" text:bullet-char="●">
            <style:list-level-properties text:space-before="0.6cm" text:min-label-width="0.6cm"/>
            <style:text-properties fo:font-family="StarSymbol" style:use-window-font-color="true" fo:font-size="45%"/>
          </text:list-level-style-bullet>
          <text:list-level-style-bullet text:level="3" text:bullet-char="●">
            <style:list-level-properties text:space-before="1.2cm" text:min-label-width="0.6cm"/>
            <style:text-properties fo:font-family="StarSymbol" style:use-window-font-color="true" fo:font-size="45%"/>
          </text:list-level-style-bullet>
          <text:list-level-style-bullet text:level="4" text:bullet-char="●">
            <style:list-level-properties text:space-before="1.8cm" text:min-label-width="0.6cm"/>
            <style:text-properties fo:font-family="StarSymbol" style:use-window-font-color="true" fo:font-size="45%"/>
          </text:list-level-style-bullet>
          <text:list-level-style-bullet text:level="5" text:bullet-char="●">
            <style:list-level-properties text:space-before="2.4cm" text:min-label-width="0.6cm"/>
            <style:text-properties fo:font-family="StarSymbol" style:use-window-font-color="true" fo:font-size="45%"/>
          </text:list-level-style-bullet>
          <text:list-level-style-bullet text:level="6" text:bullet-char="●">
            <style:list-level-properties text:space-before="3cm" text:min-label-width="0.6cm"/>
            <style:text-properties fo:font-family="StarSymbol" style:use-window-font-color="true" fo:font-size="45%"/>
          </text:list-level-style-bullet>
          <text:list-level-style-bullet text:level="7" text:bullet-char="●">
            <style:list-level-properties text:space-before="3.6cm" text:min-label-width="0.6cm"/>
            <style:text-properties fo:font-family="StarSymbol" style:use-window-font-color="true" fo:font-size="45%"/>
          </text:list-level-style-bullet>
          <text:list-level-style-bullet text:level="8" text:bullet-char="●">
            <style:list-level-properties text:space-before="4.2cm" text:min-label-width="0.6cm"/>
            <style:text-properties fo:font-family="StarSymbol" style:use-window-font-color="true" fo:font-size="45%"/>
          </text:list-level-style-bullet>
          <text:list-level-style-bullet text:level="9" text:bullet-char="●">
            <style:list-level-properties text:space-before="4.8cm" text:min-label-width="0.6cm"/>
            <style:text-properties fo:font-family="StarSymbol" style:use-window-font-color="true" fo:font-size="45%"/>
          </text:list-level-style-bullet>
          <text:list-level-style-bullet text:level="10" text:bullet-char="●">
            <style:list-level-properties text:space-before="5.4cm" text:min-label-width="0.6cm"/>
            <style:text-properties fo:font-family="StarSymbol" style:use-window-font-color="true" fo:font-size="45%"/>
          </text:list-level-style-bullet>
        </text:list-style>
      </style:graphic-properties>
      <style:paragraph-properties fo:text-align="start" style:punctuation-wrap="hanging"/>
      <style:text-properties fo:color="#000000" style:text-outline="false" style:text-line-through-style="none" fo:font-family="OpenSans" fo:font-size="18pt" fo:letter-spacing="normal" fo:language="en" fo:country="US" fo:font-style="normal" fo:text-shadow="none" style:text-underline-style="none" fo:font-weight="normal" style:letter-kerning="true" style:font-family-asian="'Microsoft YaHei'" style:font-family-generic-asian="system" style:font-pitch-asian="variable" style:font-size-asian="18pt" style:language-asian="en" style:country-asian="US" style:font-style-asian="normal" style:font-weight-asian="normal" style:font-family-complex="Mangal" style:font-family-generic-complex="system" style:font-pitch-complex="variable" style:font-size-complex="18pt" style:language-complex="en" style:country-complex="US" style:font-style-complex="normal" style:font-weight-complex="normal" style:text-emphasize="none" style:font-relief="none" style:text-overline-style="none" style:text-overline-color="font-color" fo:hyphenate="false"/>
    </style:style>
    <style:presentation-page-layout style:name="AL0T26">
      <presentation:placeholder presentation:object="handout" svg:x="2.058cm" svg:y="1.743cm" svg:width="10.556cm" svg:height="-0.233cm"/>
      <presentation:placeholder presentation:object="handout" svg:x="15.414cm" svg:y="1.743cm" svg:width="10.556cm" svg:height="-0.233cm"/>
      <presentation:placeholder presentation:object="handout" svg:x="2.058cm" svg:y="3.612cm" svg:width="10.556cm" svg:height="-0.233cm"/>
      <presentation:placeholder presentation:object="handout" svg:x="15.414cm" svg:y="3.612cm" svg:width="10.556cm" svg:height="-0.233cm"/>
      <presentation:placeholder presentation:object="handout" svg:x="2.058cm" svg:y="5.481cm" svg:width="10.556cm" svg:height="-0.233cm"/>
      <presentation:placeholder presentation:object="handout" svg:x="15.414cm" svg:y="5.481cm" svg:width="10.556cm" svg:height="-0.233cm"/>
    </style:presentation-page-layout>
    <style:presentation-page-layout style:name="AL1T0">
      <presentation:placeholder presentation:object="title" svg:x="2.058cm" svg:y="1.743cm" svg:width="23.912cm" svg:height="3.507cm"/>
      <presentation:placeholder presentation:object="subtitle" svg:x="2.058cm" svg:y="5.838cm" svg:width="23.912cm" svg:height="13.23cm"/>
    </style:presentation-page-layout>
  </office:styles>
  <office:automatic-styles>
    <style:page-layout style:name="PM0">
      <style:page-layout-properties fo:margin-top="0cm" fo:margin-bottom="0cm" fo:margin-left="0cm" fo:margin-right="0cm" fo:page-width="21.59cm" fo:page-height="27.94cm" style:print-orientation="portrait"/>
    </style:page-layout>
    <style:page-layout style:name="PM1">
      <style:page-layout-properties fo:margin-top="0cm" fo:margin-bottom="0cm" fo:margin-left="0cm" fo:margin-right="0cm" fo:page-width="25.4cm" fo:page-height="14.288cm" style:print-orientation="landscape"/>
    </style:page-layout>
    <style:page-layout style:name="PM2">
      <style:page-layout-properties fo:margin-top="0cm" fo:margin-bottom="0cm" fo:margin-left="0cm" fo:margin-right="0cm" fo:page-width="19.05cm" fo:page-height="25.4cm" style:print-orientation="portrait"/>
    </style:page-layout>
    <style:style style:name="Mdp1" style:family="drawing-page">
      <style:drawing-page-properties draw:background-size="border" draw:fill="none"/>
    </style:style>
    <style:style style:name="Mdp2" style:family="drawing-page">
      <style:drawing-page-properties presentation:display-header="true" presentation:display-footer="true" presentation:display-page-number="false" presentation:display-date-time="true"/>
    </style:style>
    <number:date-style style:name="D1" number:automatic-order="true">
      <number:day number:style="long"/>
      <number:text>.</number:text>
      <number:month number:style="long"/>
      <number:text>.</number:text>
      <number:year number:style="long"/>
    </number:date-style>
    <style:style style:name="Mgr1" style:family="graphic" style:parent-style-name="standard">
      <style:graphic-properties draw:stroke="none" draw:fill="none" draw:fill-color="#ffffff" draw:auto-grow-height="false" fo:min-height="1.397cm"/>
    </style:style>
    <style:style style:name="Mgr2" style:family="graphic" style:parent-style-name="standard">
      <style:graphic-properties draw:stroke="none" draw:fill="none" draw:fill-color="#ffffff" draw:textarea-vertical-align="bottom" draw:auto-grow-height="false" fo:min-height="1.397cm"/>
    </style:style>
    <style:style style:name="Mgr3" style:family="graphic" style:parent-style-name="standard">
      <style:graphic-properties draw:stroke="none" draw:fill="none" draw:textarea-horizontal-align="center" draw:textarea-vertical-align="middle" draw:auto-grow-height="false" fo:padding-top="0.125cm" fo:padding-bottom="0.125cm" fo:padding-left="0.25cm" fo:padding-right="0.25cm" fo:wrap-option="wrap" draw:color-mode="standard" draw:luminance="0%" draw:contrast="0%" draw:gamma="100%" draw:red="0%" draw:green="0%" draw:blue="0%" fo:clip="rect(0cm, 0cm, 0cm, 0cm)" draw:image-opacity="100%" style:mirror="none"/>
    </style:style>
    <style:style style:name="Mgr4" style:family="graphic" style:parent-style-name="standard">
      <style:graphic-properties draw:stroke="none" svg:stroke-width="0.026cm" draw:fill="solid" draw:fill-color="#186aa2" draw:textarea-vertical-align="middle" draw:auto-grow-height="false" fo:padding-top="0.125cm" fo:padding-bottom="0.125cm" fo:padding-left="0.25cm" fo:padding-right="0.25cm" fo:wrap-option="wrap"/>
    </style:style>
    <style:style style:name="Mgr5" style:family="graphic" style:parent-style-name="standard">
      <style:graphic-properties draw:stroke="none" draw:fill="none" draw:textarea-vertical-align="top" draw:auto-grow-height="true" fo:padding-top="0cm" fo:padding-bottom="0cm" fo:padding-left="0cm" fo:padding-right="0cm" fo:wrap-option="wrap"/>
    </style:style>
    <style:style style:name="Mpr1" style:family="presentation" style:parent-style-name="Default-title">
      <style:graphic-properties draw:stroke="none" draw:fill="none" draw:textarea-vertical-align="top" draw:auto-grow-height="false" fo:min-height="2.386cm" fo:padding-top="0.125cm" fo:padding-bottom="0.125cm" fo:padding-left="0.25cm" fo:padding-right="0.25cm" fo:wrap-option="wrap"/>
    </style:style>
    <style:style style:name="Mpr2" style:family="presentation" style:parent-style-name="Default-backgroundobjects">
      <style:graphic-properties draw:stroke="none" draw:fill="none" draw:fill-color="#ffffff" draw:textarea-vertical-align="top" draw:auto-grow-height="false" fo:min-height="9.43cm" fo:padding-top="0.125cm" fo:padding-bottom="0.125cm" fo:padding-left="0.25cm" fo:padding-right="0.25cm" fo:wrap-option="wrap"/>
    </style:style>
    <style:style style:name="Mpr3" style:family="presentation" style:parent-style-name="Default-backgroundobjects">
      <style:graphic-properties draw:stroke="none" draw:fill="none" draw:fill-color="#ffffff" draw:auto-grow-height="false" fo:min-height="1.397cm"/>
    </style:style>
    <style:style style:name="Mpr4" style:family="presentation" style:parent-style-name="Default-backgroundobjects">
      <style:graphic-properties draw:stroke="none" draw:fill="none" draw:fill-color="#ffffff" draw:textarea-vertical-align="bottom" draw:auto-grow-height="false" fo:min-height="1.397cm"/>
    </style:style>
    <style:style style:name="Mpr5" style:family="presentation" style:parent-style-name="Default_20_1-backgroundobjects">
      <style:graphic-properties draw:stroke="none" draw:fill="none" draw:fill-color="#ffffff" draw:auto-grow-height="false" fo:min-height="1.397cm"/>
    </style:style>
    <style:style style:name="Mpr6" style:family="presentation" style:parent-style-name="Default_20_1-backgroundobjects">
      <style:graphic-properties draw:stroke="none" draw:fill="none" draw:fill-color="#ffffff" draw:textarea-vertical-align="bottom" draw:auto-grow-height="false" fo:min-height="1.397cm"/>
    </style:style>
    <style:style style:name="MP1" style:family="paragraph">
      <style:text-properties fo:font-size="14pt" style:font-size-asian="14pt" style:font-size-complex="14pt"/>
    </style:style>
    <style:style style:name="MP2" style:family="paragraph">
      <style:paragraph-properties fo:text-align="end"/>
      <style:text-properties fo:font-size="14pt" style:font-size-asian="14pt" style:font-size-complex="14pt"/>
    </style:style>
    <style:style style:name="MP3" style:family="paragraph">
      <style:paragraph-properties fo:margin-top="0cm" fo:margin-bottom="0cm" fo:text-align="center" style:punctuation-wrap="hanging"/>
      <style:text-properties fo:font-size="18pt" fo:hyphenate="false"/>
    </style:style>
    <style:style style:name="MP4" style:family="paragraph">
      <style:paragraph-properties style:font-independent-line-spacing="true"/>
      <style:text-properties fo:font-size="18pt"/>
    </style:style>
    <style:style style:name="MP5" style:family="paragraph">
      <style:paragraph-properties fo:margin-left="0cm" fo:margin-right="0cm" fo:margin-top="0cm" fo:margin-bottom="0cm" fo:text-align="start" fo:text-indent="0cm" style:punctuation-wrap="hanging"/>
      <style:text-properties fo:font-size="14pt" style:font-size-asian="14pt" style:font-size-complex="14pt" fo:hyphenate="false"/>
    </style:style>
    <style:style style:name="MP6" style:family="paragraph">
      <style:paragraph-properties style:font-independent-line-spacing="true"/>
      <style:text-properties fo:font-size="18pt" style:font-size-asian="14pt" style:font-size-complex="14pt"/>
    </style:style>
    <style:style style:name="MP7" style:family="paragraph">
      <style:paragraph-properties fo:text-align="center" style:font-independent-line-spacing="true"/>
      <style:text-properties fo:font-size="18pt" style:font-size-asian="14pt" style:font-size-complex="14pt"/>
    </style:style>
    <style:style style:name="MP8" style:family="paragraph">
      <style:paragraph-properties fo:text-align="end" style:font-independent-line-spacing="true"/>
      <style:text-properties fo:font-size="18pt" style:font-size-asian="14pt" style:font-size-complex="14pt"/>
    </style:style>
    <style:style style:name="MP9" style:family="paragraph">
      <style:paragraph-properties fo:text-align="center"/>
      <style:text-properties fo:font-size="18pt"/>
    </style:style>
    <style:style style:name="MP10" style:family="paragraph">
      <style:paragraph-properties fo:margin-left="0cm" fo:margin-right="0cm" fo:margin-top="0cm" fo:margin-bottom="0cm" fo:text-align="start" fo:text-indent="0cm" style:punctuation-wrap="hanging"/>
      <style:text-properties fo:font-size="18pt" fo:hyphenate="false"/>
    </style:style>
    <style:style style:name="MT1" style:family="text">
      <style:text-properties fo:color="#000000" style:text-line-through-style="none" fo:font-family="OpenSans" fo:font-size="44pt" fo:letter-spacing="normal" fo:font-style="normal" style:text-underline-style="none" fo:font-weight="normal" style:font-size-asian="44pt" style:font-style-asian="normal" style:font-weight-asian="normal" style:font-size-complex="44pt" style:font-style-complex="normal" style:font-weight-complex="normal"/>
    </style:style>
    <style:style style:name="MT2" style:family="text">
      <style:text-properties fo:color="#000000" style:text-line-through-style="none" fo:font-family="OpenSans" fo:font-size="18pt" fo:letter-spacing="normal" fo:font-style="normal" style:text-underline-style="none" fo:font-weight="normal" style:font-size-asian="18pt" style:font-style-asian="normal" style:font-weight-asian="normal" style:font-size-complex="18pt" style:font-style-complex="normal" style:font-weight-complex="normal"/>
    </style:style>
    <style:style style:name="MT3" style:family="text">
      <style:text-properties fo:color="#79c6ea" style:text-line-through-style="none" fo:font-family="OpenSans" fo:font-size="16pt" fo:letter-spacing="normal" fo:font-style="normal" style:text-underline-style="none" fo:font-weight="normal" style:font-size-asian="16pt" style:font-style-asian="normal" style:font-weight-asian="normal" style:font-size-complex="16pt" style:font-style-complex="normal" style:font-weight-complex="normal"/>
    </style:style>
    <text:list-style style:name="ML1">
      <text:list-level-style-bullet text:level="1" text:bullet-char="●">
        <style:list-level-properties/>
        <style:text-properties fo:font-family="StarSymbol" style:use-window-font-color="true" fo:font-size="45%"/>
      </text:list-level-style-bullet>
      <text:list-level-style-bullet text:level="2" text:bullet-char="●">
        <style:list-level-properties text:space-before="0.6cm" text:min-label-width="0.6cm"/>
        <style:text-properties fo:font-family="StarSymbol" style:use-window-font-color="true" fo:font-size="45%"/>
      </text:list-level-style-bullet>
      <text:list-level-style-bullet text:level="3" text:bullet-char="●">
        <style:list-level-properties text:space-before="1.2cm" text:min-label-width="0.6cm"/>
        <style:text-properties fo:font-family="StarSymbol" style:use-window-font-color="true" fo:font-size="45%"/>
      </text:list-level-style-bullet>
      <text:list-level-style-bullet text:level="4" text:bullet-char="●">
        <style:list-level-properties text:space-before="1.8cm" text:min-label-width="0.6cm"/>
        <style:text-properties fo:font-family="StarSymbol" style:use-window-font-color="true" fo:font-size="45%"/>
      </text:list-level-style-bullet>
      <text:list-level-style-bullet text:level="5" text:bullet-char="●">
        <style:list-level-properties text:space-before="2.4cm" text:min-label-width="0.6cm"/>
        <style:text-properties fo:font-family="StarSymbol" style:use-window-font-color="true" fo:font-size="45%"/>
      </text:list-level-style-bullet>
      <text:list-level-style-bullet text:level="6" text:bullet-char="●">
        <style:list-level-properties text:space-before="3cm" text:min-label-width="0.6cm"/>
        <style:text-properties fo:font-family="StarSymbol" style:use-window-font-color="true" fo:font-size="45%"/>
      </text:list-level-style-bullet>
      <text:list-level-style-bullet text:level="7" text:bullet-char="●">
        <style:list-level-properties text:space-before="3.6cm" text:min-label-width="0.6cm"/>
        <style:text-properties fo:font-family="StarSymbol" style:use-window-font-color="true" fo:font-size="45%"/>
      </text:list-level-style-bullet>
      <text:list-level-style-bullet text:level="8" text:bullet-char="●">
        <style:list-level-properties text:space-before="4.2cm" text:min-label-width="0.6cm"/>
        <style:text-properties fo:font-family="StarSymbol" style:use-window-font-color="true" fo:font-size="45%"/>
      </text:list-level-style-bullet>
      <text:list-level-style-bullet text:level="9" text:bullet-char="●">
        <style:list-level-properties text:space-before="4.8cm" text:min-label-width="0.6cm"/>
        <style:text-properties fo:font-family="StarSymbol" style:use-window-font-color="true" fo:font-size="45%"/>
      </text:list-level-style-bullet>
      <text:list-level-style-bullet text:level="10" text:bullet-char="●">
        <style:list-level-properties text:space-before="5.4cm" text:min-label-width="0.6cm"/>
        <style:text-properties fo:font-family="StarSymbol" style:use-window-font-color="true" fo:font-size="45%"/>
      </text:list-level-style-bullet>
    </text:list-style>
    <text:list-style style:name="ML2">
      <text:list-level-style-number text:level="1" style:num-format="">
        <style:list-level-properties/>
        <style:text-properties style:use-window-font-color="true" fo:font-size="45%"/>
      </text:list-level-style-number>
      <text:list-level-style-bullet text:level="2" text:bullet-char="●">
        <style:list-level-properties text:space-before="0.6cm" text:min-label-width="0.6cm"/>
        <style:text-properties fo:font-family="StarSymbol" style:use-window-font-color="true" fo:font-size="45%"/>
      </text:list-level-style-bullet>
      <text:list-level-style-bullet text:level="3" text:bullet-char="●">
        <style:list-level-properties text:space-before="1.2cm" text:min-label-width="0.6cm"/>
        <style:text-properties fo:font-family="StarSymbol" style:use-window-font-color="true" fo:font-size="45%"/>
      </text:list-level-style-bullet>
      <text:list-level-style-bullet text:level="4" text:bullet-char="●">
        <style:list-level-properties text:space-before="1.8cm" text:min-label-width="0.6cm"/>
        <style:text-properties fo:font-family="StarSymbol" style:use-window-font-color="true" fo:font-size="45%"/>
      </text:list-level-style-bullet>
      <text:list-level-style-bullet text:level="5" text:bullet-char="●">
        <style:list-level-properties text:space-before="2.4cm" text:min-label-width="0.6cm"/>
        <style:text-properties fo:font-family="StarSymbol" style:use-window-font-color="true" fo:font-size="45%"/>
      </text:list-level-style-bullet>
      <text:list-level-style-bullet text:level="6" text:bullet-char="●">
        <style:list-level-properties text:space-before="3cm" text:min-label-width="0.6cm"/>
        <style:text-properties fo:font-family="StarSymbol" style:use-window-font-color="true" fo:font-size="45%"/>
      </text:list-level-style-bullet>
      <text:list-level-style-bullet text:level="7" text:bullet-char="●">
        <style:list-level-properties text:space-before="3.6cm" text:min-label-width="0.6cm"/>
        <style:text-properties fo:font-family="StarSymbol" style:use-window-font-color="true" fo:font-size="45%"/>
      </text:list-level-style-bullet>
      <text:list-level-style-bullet text:level="8" text:bullet-char="●">
        <style:list-level-properties text:space-before="4.2cm" text:min-label-width="0.6cm"/>
        <style:text-properties fo:font-family="StarSymbol" style:use-window-font-color="true" fo:font-size="45%"/>
      </text:list-level-style-bullet>
      <text:list-level-style-bullet text:level="9" text:bullet-char="●">
        <style:list-level-properties text:space-before="4.8cm" text:min-label-width="0.6cm"/>
        <style:text-properties fo:font-family="StarSymbol" style:use-window-font-color="true" fo:font-size="45%"/>
      </text:list-level-style-bullet>
      <text:list-level-style-bullet text:level="10" text:bullet-char="●">
        <style:list-level-properties text:space-before="5.4cm" text:min-label-width="0.6cm"/>
        <style:text-properties fo:font-family="StarSymbol" style:use-window-font-color="true" fo:font-size="45%"/>
      </text:list-level-style-bullet>
    </text:list-style>
    <text:list-style style:name="ML3">
      <text:list-level-style-bullet text:level="1" text:bullet-char="●">
        <style:list-level-properties/>
        <style:text-properties fo:font-family="StarSymbol" style:use-window-font-color="true" fo:font-size="45%"/>
      </text:list-level-style-bullet>
      <text:list-level-style-bullet text:level="2" text:bullet-char="●">
        <style:list-level-properties text:space-before="0.6cm" text:min-label-width="0.6cm"/>
        <style:text-properties fo:font-family="StarSymbol" style:use-window-font-color="true" fo:font-size="45%"/>
      </text:list-level-style-bullet>
      <text:list-level-style-bullet text:level="3" text:bullet-char="●">
        <style:list-level-properties text:space-before="1.2cm" text:min-label-width="0.6cm"/>
        <style:text-properties fo:font-family="StarSymbol" style:use-window-font-color="true" fo:font-size="45%"/>
      </text:list-level-style-bullet>
      <text:list-level-style-bullet text:level="4" text:bullet-char="●">
        <style:list-level-properties text:space-before="1.8cm" text:min-label-width="0.6cm"/>
        <style:text-properties fo:font-family="StarSymbol" style:use-window-font-color="true" fo:font-size="45%"/>
      </text:list-level-style-bullet>
      <text:list-level-style-bullet text:level="5" text:bullet-char="●">
        <style:list-level-properties text:space-before="2.4cm" text:min-label-width="0.6cm"/>
        <style:text-properties fo:font-family="StarSymbol" style:use-window-font-color="true" fo:font-size="45%"/>
      </text:list-level-style-bullet>
      <text:list-level-style-bullet text:level="6" text:bullet-char="●">
        <style:list-level-properties text:space-before="3cm" text:min-label-width="0.6cm"/>
        <style:text-properties fo:font-family="StarSymbol" style:use-window-font-color="true" fo:font-size="45%"/>
      </text:list-level-style-bullet>
      <text:list-level-style-bullet text:level="7" text:bullet-char="●">
        <style:list-level-properties text:space-before="3.6cm" text:min-label-width="0.6cm"/>
        <style:text-properties fo:font-family="StarSymbol" style:use-window-font-color="true" fo:font-size="45%"/>
      </text:list-level-style-bullet>
      <text:list-level-style-bullet text:level="8" text:bullet-char="●">
        <style:list-level-properties text:space-before="4.2cm" text:min-label-width="0.6cm"/>
        <style:text-properties fo:font-family="StarSymbol" style:use-window-font-color="true" fo:font-size="45%"/>
      </text:list-level-style-bullet>
      <text:list-level-style-bullet text:level="9" text:bullet-char="●">
        <style:list-level-properties text:space-before="4.8cm" text:min-label-width="0.6cm"/>
        <style:text-properties fo:font-family="StarSymbol" style:use-window-font-color="true" fo:font-size="45%"/>
      </text:list-level-style-bullet>
      <text:list-level-style-bullet text:level="10" text:bullet-char="●">
        <style:list-level-properties text:space-before="5.4cm" text:min-label-width="0.6cm"/>
        <style:text-properties fo:font-family="StarSymbol" style:use-window-font-color="true" fo:font-size="45%"/>
      </text:list-level-style-bullet>
    </text:list-style>
  </office:automatic-styles>
  <office:master-styles>
    <draw:layer-set>
      <draw:layer draw:name="layout"/>
      <draw:layer draw:name="background"/>
      <draw:layer draw:name="backgroundobjects"/>
      <draw:layer draw:name="controls"/>
      <draw:layer draw:name="measurelines"/>
    </draw:layer-set>
    <style:handout-master presentation:presentation-page-layout-name="AL0T26" style:page-layout-name="PM0" draw:style-name="Mdp2">
      <draw:page-thumbnail draw:layer="backgroundobjects" svg:width="9.294cm" svg:height="6.97cm" svg:x="1cm" svg:y="2.435cm"/>
      <draw:page-thumbnail draw:layer="backgroundobjects" svg:width="9.294cm" svg:height="6.97cm" svg:x="1cm" svg:y="10.483cm"/>
      <draw:page-thumbnail draw:layer="backgroundobjects" svg:width="9.294cm" svg:height="6.97cm" svg:x="1cm" svg:y="18.531cm"/>
      <draw:page-thumbnail draw:layer="backgroundobjects" svg:width="9.294cm" svg:height="6.97cm" svg:x="11.295cm" svg:y="2.435cm"/>
      <draw:page-thumbnail draw:layer="backgroundobjects" svg:width="9.294cm" svg:height="6.97cm" svg:x="11.295cm" svg:y="10.483cm"/>
      <draw:page-thumbnail draw:layer="backgroundobjects" svg:width="9.294cm" svg:height="6.97cm" svg:x="11.295cm" svg:y="18.531cm"/>
      <draw:frame draw:style-name="Mgr1" draw:text-style-name="MP1" draw:layer="backgroundobjects" svg:width="9.369cm" svg:height="1.396cm" svg:x="0cm" svg:y="0cm" presentation:class="header">
        <draw:text-box>
          <text:p text:style-name="MP1">
            <presentation:header/>
          </text:p>
        </draw:text-box>
      </draw:frame>
      <draw:frame draw:style-name="Mgr1" draw:text-style-name="MP2" draw:layer="backgroundobjects" svg:width="9.369cm" svg:height="1.396cm" svg:x="12.22cm" svg:y="0cm" presentation:class="date-time">
        <draw:text-box>
          <text:p text:style-name="MP2">
            <presentation:date-time/>
          </text:p>
        </draw:text-box>
      </draw:frame>
      <draw:frame draw:style-name="Mgr2" draw:text-style-name="MP1" draw:layer="backgroundobjects" svg:width="9.369cm" svg:height="1.396cm" svg:x="0cm" svg:y="26.543cm" presentation:class="footer">
        <draw:text-box>
          <text:p text:style-name="MP1">
            <presentation:footer/>
          </text:p>
        </draw:text-box>
      </draw:frame>
      <draw:frame draw:style-name="Mgr2" draw:text-style-name="MP2" draw:layer="backgroundobjects" svg:width="9.369cm" svg:height="1.396cm" svg:x="12.22cm" svg:y="26.543cm" presentation:class="page-number">
        <draw:text-box>
          <text:p text:style-name="MP2">
            <text:page-number>&lt;number&gt;</text:page-number>
          </text:p>
        </draw:text-box>
      </draw:frame>
    </style:handout-master>
    <style:master-page style:name="Default" style:page-layout-name="PM1" draw:style-name="Mdp1">
      <draw:frame draw:name="Title 1" presentation:style-name="Mpr1" draw:text-style-name="MP4" draw:layer="backgroundobjects" svg:width="21.589cm" svg:height="3.062cm" svg:x="1.905cm" svg:y="4.438cm" presentation:class="title" presentation:user-transformed="true">
        <draw:text-box>
          <text:p text:style-name="MP3">
            <text:span text:style-name="MT1">Click to edit the title text formatClick to edit Master title style</text:span>
          </text:p>
        </draw:text-box>
      </draw:frame>
      <draw:frame draw:name="Date Placeholder 3" presentation:style-name="Mpr2" draw:text-style-name="MP6" draw:layer="backgroundobjects" svg:width="5.926cm" svg:height="0.76cm" svg:x="1.27cm" svg:y="13.242cm" presentation:class="date-time" presentation:user-transformed="true">
        <draw:text-box>
          <text:p text:style-name="MP5">
            <text:span text:style-name="MT2">
              <text:date style:data-style-name="D1" text:date-value="2014-08-29">14-8-29</text:date>
            </text:span>
          </text:p>
        </draw:text-box>
      </draw:frame>
      <draw:frame draw:name="Footer Placeholder 4" presentation:style-name="Mpr2" draw:text-style-name="MP7" draw:layer="backgroundobjects" svg:width="8.042cm" svg:height="0.76cm" svg:x="8.678cm" svg:y="13.242cm" presentation:class="footer" presentation:user-transformed="true">
        <draw:text-box>
          <text:p/>
        </draw:text-box>
      </draw:frame>
      <draw:frame draw:name="Slide Number Placeholder 5" presentation:style-name="Mpr2" draw:text-style-name="MP8" draw:layer="backgroundobjects" svg:width="5.926cm" svg:height="0.76cm" svg:x="18.203cm" svg:y="13.242cm" presentation:class="page-number" presentation:user-transformed="true">
        <draw:text-box>
          <text:p text:style-name="MP5">
            <text:span text:style-name="MT2">
              <text:page-number>&lt;number&gt;</text:page-number>
            </text:span>
          </text:p>
        </draw:text-box>
      </draw:frame>
      <draw:frame presentation:style-name="Default-outline1" draw:layer="backgroundobjects" svg:width="22.859cm" svg:height="9.429cm" svg:x="1.27cm" svg:y="3.343cm" presentation:class="outline" presentation:placeholder="true">
        <draw:text-box/>
      </draw:frame>
      <presentation:notes style:page-layout-name="PM2">
        <draw:page-thumbnail presentation:style-name="Default-title" draw:layer="backgroundobjects" svg:width="13.968cm" svg:height="10.476cm" svg:x="3.81cm" svg:y="2.123cm" presentation:class="page"/>
        <draw:frame presentation:style-name="Default-notes" draw:layer="backgroundobjects" svg:width="17.271cm" svg:height="12.572cm" svg:x="2.159cm" svg:y="13.271cm" presentation:class="notes" presentation:placeholder="true">
          <draw:text-box/>
        </draw:frame>
        <draw:frame presentation:style-name="Mpr3" draw:text-style-name="MP1" draw:layer="backgroundobjects" svg:width="9.369cm" svg:height="1.396cm" svg:x="0cm" svg:y="0cm" presentation:class="header">
          <draw:text-box>
            <text:p text:style-name="MP1">
              <presentation:header/>
            </text:p>
          </draw:text-box>
        </draw:frame>
        <draw:frame presentation:style-name="Mpr3" draw:text-style-name="MP2" draw:layer="backgroundobjects" svg:width="9.369cm" svg:height="1.396cm" svg:x="12.22cm" svg:y="0cm" presentation:class="date-time">
          <draw:text-box>
            <text:p text:style-name="MP2">
              <presentation:date-time/>
            </text:p>
          </draw:text-box>
        </draw:frame>
        <draw:frame presentation:style-name="Mpr4" draw:text-style-name="MP1" draw:layer="backgroundobjects" svg:width="9.369cm" svg:height="1.396cm" svg:x="0cm" svg:y="26.543cm" presentation:class="footer">
          <draw:text-box>
            <text:p text:style-name="MP1">
              <presentation:footer/>
            </text:p>
          </draw:text-box>
        </draw:frame>
        <draw:frame presentation:style-name="Mpr4" draw:text-style-name="MP2" draw:layer="backgroundobjects" svg:width="9.369cm" svg:height="1.396cm" svg:x="12.22cm" svg:y="26.543cm" presentation:class="page-number">
          <draw:text-box>
            <text:p text:style-name="MP2">
              <text:page-number>&lt;number&gt;</text:page-number>
            </text:p>
          </draw:text-box>
        </draw:frame>
      </presentation:notes>
    </style:master-page>
    <style:master-page style:name="Default_20_1" style:display-name="Default 1" style:page-layout-name="PM1" draw:style-name="Mdp1">
      <draw:frame draw:name="Picture 6" draw:style-name="Mgr3" draw:text-style-name="MP9" draw:layer="backgroundobjects" svg:width="25.399cm" svg:height="12.488cm" svg:x="0cm" svg:y="0cm">
        <draw:image xlink:href="Pictures/100000000000077A00000432CA99329C.png" xlink:type="simple" xlink:show="embed" xlink:actuate="onLoad">
          <text:p/>
        </draw:image>
      </draw:frame>
      <draw:custom-shape draw:name="Rectangle 11" draw:style-name="Mgr4" draw:text-style-name="MP4" draw:layer="backgroundobjects" svg:width="25.399cm" svg:height="1.904cm" svg:x="0cm" svg:y="12.383cm">
        <text:p/>
        <draw:enhanced-geometry svg:viewBox="0 0 21600 21600" draw:type="rectangle" draw:enhanced-path="M 0 0 L 21600 0 21600 21600 0 21600 0 0 Z N"/>
      </draw:custom-shape>
      <draw:custom-shape draw:name="TextBox 15" draw:style-name="Mgr5" draw:text-style-name="MP4" draw:layer="backgroundobjects" svg:width="5.984cm" svg:height="0.677cm" svg:x="0.875cm" svg:y="12.97cm">
        <text:p text:style-name="MP10">
          <text:span text:style-name="MT3">Digital Course Support</text:span>
        </text:p>
        <draw:enhanced-geometry svg:viewBox="0 0 21600 21600" draw:type="rectangle" draw:enhanced-path="M 0 0 L 21600 0 21600 21600 0 21600 0 0 Z N"/>
      </draw:custom-shape>
      <draw:frame draw:name="Picture 5" draw:style-name="Mgr3" draw:text-style-name="MP9" draw:layer="backgroundobjects" svg:width="8.95cm" svg:height="1.325cm" svg:x="15.533cm" svg:y="12.672cm">
        <draw:image xlink:href="Pictures/100002010000032A00000078F0D4F3C9.png" xlink:type="simple" xlink:show="embed" xlink:actuate="onLoad">
          <text:p/>
        </draw:image>
      </draw:frame>
      <draw:frame presentation:style-name="Default_20_1-title" draw:layer="backgroundobjects" svg:width="22.859cm" svg:height="2.385cm" svg:x="1.27cm" svg:y="0.57cm" presentation:class="title" presentation:placeholder="true">
        <draw:text-box/>
      </draw:frame>
      <draw:frame presentation:style-name="Default_20_1-outline1" draw:layer="backgroundobjects" svg:width="22.859cm" svg:height="9.429cm" svg:x="1.27cm" svg:y="3.343cm" presentation:class="outline" presentation:placeholder="true">
        <draw:text-box/>
      </draw:frame>
      <presentation:notes style:page-layout-name="PM2">
        <draw:page-thumbnail presentation:style-name="Default_20_1-title" draw:layer="backgroundobjects" svg:width="18.624cm" svg:height="10.476cm" svg:x="1.482cm" svg:y="2.123cm" presentation:class="page"/>
        <draw:frame presentation:style-name="Default_20_1-notes" draw:layer="backgroundobjects" svg:width="17.271cm" svg:height="12.572cm" svg:x="2.159cm" svg:y="13.271cm" presentation:class="notes" presentation:placeholder="true">
          <draw:text-box/>
        </draw:frame>
        <draw:frame presentation:style-name="Mpr5" draw:text-style-name="MP1" draw:layer="backgroundobjects" svg:width="9.369cm" svg:height="1.396cm" svg:x="0cm" svg:y="0cm" presentation:class="header">
          <draw:text-box>
            <text:p text:style-name="MP1">
              <presentation:header/>
            </text:p>
          </draw:text-box>
        </draw:frame>
        <draw:frame presentation:style-name="Mpr5" draw:text-style-name="MP2" draw:layer="backgroundobjects" svg:width="9.369cm" svg:height="1.396cm" svg:x="12.22cm" svg:y="0cm" presentation:class="date-time">
          <draw:text-box>
            <text:p text:style-name="MP2">
              <presentation:date-time/>
            </text:p>
          </draw:text-box>
        </draw:frame>
        <draw:frame presentation:style-name="Mpr6" draw:text-style-name="MP1" draw:layer="backgroundobjects" svg:width="9.369cm" svg:height="1.396cm" svg:x="0cm" svg:y="26.543cm" presentation:class="footer">
          <draw:text-box>
            <text:p text:style-name="MP1">
              <presentation:footer/>
            </text:p>
          </draw:text-box>
        </draw:frame>
        <draw:frame presentation:style-name="Mpr6" draw:text-style-name="MP2" draw:layer="backgroundobjects" svg:width="9.369cm" svg:height="1.396cm" svg:x="12.22cm" svg:y="26.543cm" presentation:class="page-number">
          <draw:text-box>
            <text:p text:style-name="MP2">
              <text:page-number>&lt;number&gt;</text:page-number>
            </text:p>
          </draw:text-box>
        </draw:frame>
      </presentation:notes>
    </style:master-page>
  </office:master-styles>
</office:document-styles>
</file>